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6" r:id="rId4"/>
    <p:sldId id="285" r:id="rId5"/>
    <p:sldId id="268" r:id="rId6"/>
    <p:sldId id="269" r:id="rId7"/>
    <p:sldId id="261" r:id="rId8"/>
    <p:sldId id="277" r:id="rId9"/>
    <p:sldId id="278" r:id="rId10"/>
    <p:sldId id="282" r:id="rId11"/>
    <p:sldId id="263" r:id="rId12"/>
    <p:sldId id="284" r:id="rId13"/>
    <p:sldId id="291" r:id="rId14"/>
    <p:sldId id="289" r:id="rId15"/>
    <p:sldId id="264" r:id="rId16"/>
    <p:sldId id="265" r:id="rId17"/>
    <p:sldId id="270" r:id="rId18"/>
    <p:sldId id="260" r:id="rId19"/>
    <p:sldId id="279" r:id="rId20"/>
    <p:sldId id="280" r:id="rId21"/>
    <p:sldId id="281" r:id="rId22"/>
    <p:sldId id="287" r:id="rId23"/>
    <p:sldId id="288" r:id="rId24"/>
    <p:sldId id="283" r:id="rId25"/>
    <p:sldId id="290" r:id="rId26"/>
    <p:sldId id="276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CC7816-59CF-A93C-6E26-C0A41C1EBD2C}" name="Carlos Cornejo" initials="CC" userId="S::carlos.cornejo@medicos.ci.pe::2e4b6778-cd87-4b49-a5e5-2670a5ea52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0B33C-57F2-41F1-E2C5-51902303F475}" v="735" dt="2025-03-21T15:41:54.942"/>
    <p1510:client id="{A52E89F4-CEF6-3854-FB1D-3A2882264E7E}" v="114" dt="2025-03-20T11:34:25.740"/>
    <p1510:client id="{FDA38978-6B84-A58F-6BA4-EDDE42309B51}" v="592" dt="2025-03-21T04:58:55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Cornejo" userId="S::carlos.cornejo@medicos.ci.pe::2e4b6778-cd87-4b49-a5e5-2670a5ea52a5" providerId="AD" clId="Web-{AA30DCEA-295B-4C21-B60F-BA14D0871FCA}"/>
    <pc:docChg chg="modSld">
      <pc:chgData name="Carlos Cornejo" userId="S::carlos.cornejo@medicos.ci.pe::2e4b6778-cd87-4b49-a5e5-2670a5ea52a5" providerId="AD" clId="Web-{AA30DCEA-295B-4C21-B60F-BA14D0871FCA}" dt="2025-03-19T04:01:37.839" v="115"/>
      <pc:docMkLst>
        <pc:docMk/>
      </pc:docMkLst>
      <pc:sldChg chg="modSp">
        <pc:chgData name="Carlos Cornejo" userId="S::carlos.cornejo@medicos.ci.pe::2e4b6778-cd87-4b49-a5e5-2670a5ea52a5" providerId="AD" clId="Web-{AA30DCEA-295B-4C21-B60F-BA14D0871FCA}" dt="2025-03-19T04:01:37.839" v="115"/>
        <pc:sldMkLst>
          <pc:docMk/>
          <pc:sldMk cId="3225091422" sldId="279"/>
        </pc:sldMkLst>
        <pc:spChg chg="mod">
          <ac:chgData name="Carlos Cornejo" userId="S::carlos.cornejo@medicos.ci.pe::2e4b6778-cd87-4b49-a5e5-2670a5ea52a5" providerId="AD" clId="Web-{AA30DCEA-295B-4C21-B60F-BA14D0871FCA}" dt="2025-03-19T04:01:37.839" v="115"/>
          <ac:spMkLst>
            <pc:docMk/>
            <pc:sldMk cId="3225091422" sldId="279"/>
            <ac:spMk id="28" creationId="{F160F48E-4A35-B600-3B49-781DDE9DFDF2}"/>
          </ac:spMkLst>
        </pc:spChg>
      </pc:sldChg>
    </pc:docChg>
  </pc:docChgLst>
  <pc:docChgLst>
    <pc:chgData clId="Web-{35F7FB99-A4C3-0B07-7393-FA502673DE98}"/>
    <pc:docChg chg="modSld">
      <pc:chgData name="" userId="" providerId="" clId="Web-{35F7FB99-A4C3-0B07-7393-FA502673DE98}" dt="2025-03-07T20:23:36.116" v="5" actId="20577"/>
      <pc:docMkLst>
        <pc:docMk/>
      </pc:docMkLst>
      <pc:sldChg chg="modSp">
        <pc:chgData name="" userId="" providerId="" clId="Web-{35F7FB99-A4C3-0B07-7393-FA502673DE98}" dt="2025-03-07T20:23:36.116" v="5" actId="20577"/>
        <pc:sldMkLst>
          <pc:docMk/>
          <pc:sldMk cId="2406273178" sldId="256"/>
        </pc:sldMkLst>
        <pc:spChg chg="mod">
          <ac:chgData name="" userId="" providerId="" clId="Web-{35F7FB99-A4C3-0B07-7393-FA502673DE98}" dt="2025-03-07T20:23:36.116" v="5" actId="20577"/>
          <ac:spMkLst>
            <pc:docMk/>
            <pc:sldMk cId="2406273178" sldId="256"/>
            <ac:spMk id="2" creationId="{00000000-0000-0000-0000-000000000000}"/>
          </ac:spMkLst>
        </pc:spChg>
      </pc:sldChg>
    </pc:docChg>
  </pc:docChgLst>
  <pc:docChgLst>
    <pc:chgData name="Carlos Cornejo" userId="S::carlos.cornejo@medicos.ci.pe::2e4b6778-cd87-4b49-a5e5-2670a5ea52a5" providerId="AD" clId="Web-{6BD6C214-40AE-FF12-5A07-F13AB05D46C4}"/>
    <pc:docChg chg="modSld">
      <pc:chgData name="Carlos Cornejo" userId="S::carlos.cornejo@medicos.ci.pe::2e4b6778-cd87-4b49-a5e5-2670a5ea52a5" providerId="AD" clId="Web-{6BD6C214-40AE-FF12-5A07-F13AB05D46C4}" dt="2025-03-17T00:58:41.537" v="15"/>
      <pc:docMkLst>
        <pc:docMk/>
      </pc:docMkLst>
      <pc:sldChg chg="addSp delSp modSp">
        <pc:chgData name="Carlos Cornejo" userId="S::carlos.cornejo@medicos.ci.pe::2e4b6778-cd87-4b49-a5e5-2670a5ea52a5" providerId="AD" clId="Web-{6BD6C214-40AE-FF12-5A07-F13AB05D46C4}" dt="2025-03-17T00:58:41.537" v="15"/>
        <pc:sldMkLst>
          <pc:docMk/>
          <pc:sldMk cId="640119537" sldId="276"/>
        </pc:sldMkLst>
        <pc:graphicFrameChg chg="add mod modGraphic">
          <ac:chgData name="Carlos Cornejo" userId="S::carlos.cornejo@medicos.ci.pe::2e4b6778-cd87-4b49-a5e5-2670a5ea52a5" providerId="AD" clId="Web-{6BD6C214-40AE-FF12-5A07-F13AB05D46C4}" dt="2025-03-17T00:58:41.537" v="15"/>
          <ac:graphicFrameMkLst>
            <pc:docMk/>
            <pc:sldMk cId="640119537" sldId="276"/>
            <ac:graphicFrameMk id="5" creationId="{80076E05-BB7D-7409-92CD-9538E9EB5C9C}"/>
          </ac:graphicFrameMkLst>
        </pc:graphicFrameChg>
        <pc:picChg chg="del">
          <ac:chgData name="Carlos Cornejo" userId="S::carlos.cornejo@medicos.ci.pe::2e4b6778-cd87-4b49-a5e5-2670a5ea52a5" providerId="AD" clId="Web-{6BD6C214-40AE-FF12-5A07-F13AB05D46C4}" dt="2025-03-17T00:57:55.458" v="0"/>
          <ac:picMkLst>
            <pc:docMk/>
            <pc:sldMk cId="640119537" sldId="276"/>
            <ac:picMk id="8" creationId="{9C5B1F09-AC77-5DDA-1F07-4AC8896DCDD8}"/>
          </ac:picMkLst>
        </pc:picChg>
      </pc:sldChg>
    </pc:docChg>
  </pc:docChgLst>
  <pc:docChgLst>
    <pc:chgData name="Carlos Cornejo" userId="S::carlos.cornejo@medicos.ci.pe::2e4b6778-cd87-4b49-a5e5-2670a5ea52a5" providerId="AD" clId="Web-{9E9C7E61-27C1-47FF-A447-8F334CC0A954}"/>
    <pc:docChg chg="addSld modSld modMainMaster">
      <pc:chgData name="Carlos Cornejo" userId="S::carlos.cornejo@medicos.ci.pe::2e4b6778-cd87-4b49-a5e5-2670a5ea52a5" providerId="AD" clId="Web-{9E9C7E61-27C1-47FF-A447-8F334CC0A954}" dt="2025-03-16T20:26:11.884" v="162"/>
      <pc:docMkLst>
        <pc:docMk/>
      </pc:docMkLst>
      <pc:sldChg chg="addSp modSp mod modClrScheme chgLayout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2406273178" sldId="256"/>
        </pc:sldMkLst>
        <pc:spChg chg="mod ord">
          <ac:chgData name="Carlos Cornejo" userId="S::carlos.cornejo@medicos.ci.pe::2e4b6778-cd87-4b49-a5e5-2670a5ea52a5" providerId="AD" clId="Web-{9E9C7E61-27C1-47FF-A447-8F334CC0A954}" dt="2025-03-16T19:38:10.286" v="1"/>
          <ac:spMkLst>
            <pc:docMk/>
            <pc:sldMk cId="2406273178" sldId="256"/>
            <ac:spMk id="2" creationId="{00000000-0000-0000-0000-000000000000}"/>
          </ac:spMkLst>
        </pc:spChg>
        <pc:spChg chg="mod ord">
          <ac:chgData name="Carlos Cornejo" userId="S::carlos.cornejo@medicos.ci.pe::2e4b6778-cd87-4b49-a5e5-2670a5ea52a5" providerId="AD" clId="Web-{9E9C7E61-27C1-47FF-A447-8F334CC0A954}" dt="2025-03-16T19:38:10.286" v="1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2406273178" sldId="256"/>
            <ac:spMk id="4" creationId="{E364E9CC-64D6-8A32-C773-E7F3081BFFFB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129825186" sldId="258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129825186" sldId="258"/>
            <ac:spMk id="3" creationId="{30292ABA-586D-4997-EC27-398D14FA730A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1834149303" sldId="260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1834149303" sldId="260"/>
            <ac:spMk id="2" creationId="{93F70CCC-3CA1-019F-6FCC-BC2D51E90751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2667156448" sldId="261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2667156448" sldId="261"/>
            <ac:spMk id="5" creationId="{27560DC4-9AE6-1DF3-FFBF-1BF93F92900F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1234982607" sldId="263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1234982607" sldId="263"/>
            <ac:spMk id="5" creationId="{2E3347B2-F5E6-F4BD-F2F1-4C93931F8773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3798638636" sldId="264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3798638636" sldId="264"/>
            <ac:spMk id="5" creationId="{DCB7ED40-B4BE-9DF2-012F-580D4130670D}"/>
          </ac:spMkLst>
        </pc:spChg>
      </pc:sldChg>
      <pc:sldChg chg="addSp modSp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794455275" sldId="265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794455275" sldId="265"/>
            <ac:spMk id="5" creationId="{0B3B0D32-2679-CB66-810D-15A668BAE9B9}"/>
          </ac:spMkLst>
        </pc:spChg>
      </pc:sldChg>
      <pc:sldChg chg="addSp modSp new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319626531" sldId="266"/>
        </pc:sldMkLst>
        <pc:spChg chg="mod">
          <ac:chgData name="Carlos Cornejo" userId="S::carlos.cornejo@medicos.ci.pe::2e4b6778-cd87-4b49-a5e5-2670a5ea52a5" providerId="AD" clId="Web-{9E9C7E61-27C1-47FF-A447-8F334CC0A954}" dt="2025-03-16T19:38:32.396" v="26" actId="20577"/>
          <ac:spMkLst>
            <pc:docMk/>
            <pc:sldMk cId="319626531" sldId="266"/>
            <ac:spMk id="2" creationId="{697EE7C1-5F69-AFE0-15CA-A0480060E988}"/>
          </ac:spMkLst>
        </pc:spChg>
        <pc:spChg chg="mod">
          <ac:chgData name="Carlos Cornejo" userId="S::carlos.cornejo@medicos.ci.pe::2e4b6778-cd87-4b49-a5e5-2670a5ea52a5" providerId="AD" clId="Web-{9E9C7E61-27C1-47FF-A447-8F334CC0A954}" dt="2025-03-16T20:02:32.964" v="89" actId="20577"/>
          <ac:spMkLst>
            <pc:docMk/>
            <pc:sldMk cId="319626531" sldId="266"/>
            <ac:spMk id="3" creationId="{1E54CECE-4694-6E0A-C5B3-62750E35F2CE}"/>
          </ac:spMkLst>
        </pc:spChg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319626531" sldId="266"/>
            <ac:spMk id="4" creationId="{B8EE26A2-074C-16FA-CC36-0DA0AB9E41C7}"/>
          </ac:spMkLst>
        </pc:spChg>
      </pc:sldChg>
      <pc:sldChg chg="addSp modSp add replId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4079883217" sldId="267"/>
        </pc:sldMkLst>
        <pc:spChg chg="mod">
          <ac:chgData name="Carlos Cornejo" userId="S::carlos.cornejo@medicos.ci.pe::2e4b6778-cd87-4b49-a5e5-2670a5ea52a5" providerId="AD" clId="Web-{9E9C7E61-27C1-47FF-A447-8F334CC0A954}" dt="2025-03-16T20:13:48.318" v="126" actId="20577"/>
          <ac:spMkLst>
            <pc:docMk/>
            <pc:sldMk cId="4079883217" sldId="267"/>
            <ac:spMk id="3" creationId="{9F9AE26D-2BB9-2E79-3E0E-3C504C8F6386}"/>
          </ac:spMkLst>
        </pc:spChg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4079883217" sldId="267"/>
            <ac:spMk id="4" creationId="{06FAF863-0979-11D4-975D-90D9B9B1109F}"/>
          </ac:spMkLst>
        </pc:spChg>
      </pc:sldChg>
      <pc:sldChg chg="addSp delSp modSp new">
        <pc:chgData name="Carlos Cornejo" userId="S::carlos.cornejo@medicos.ci.pe::2e4b6778-cd87-4b49-a5e5-2670a5ea52a5" providerId="AD" clId="Web-{9E9C7E61-27C1-47FF-A447-8F334CC0A954}" dt="2025-03-16T20:25:58.883" v="161" actId="14100"/>
        <pc:sldMkLst>
          <pc:docMk/>
          <pc:sldMk cId="2985038751" sldId="268"/>
        </pc:sldMkLst>
        <pc:spChg chg="add mod">
          <ac:chgData name="Carlos Cornejo" userId="S::carlos.cornejo@medicos.ci.pe::2e4b6778-cd87-4b49-a5e5-2670a5ea52a5" providerId="AD" clId="Web-{9E9C7E61-27C1-47FF-A447-8F334CC0A954}" dt="2025-03-16T20:25:58.883" v="161" actId="14100"/>
          <ac:spMkLst>
            <pc:docMk/>
            <pc:sldMk cId="2985038751" sldId="268"/>
            <ac:spMk id="4" creationId="{F2CF39D1-7119-7D98-7579-5138C4B7F6FC}"/>
          </ac:spMkLst>
        </pc:spChg>
        <pc:picChg chg="add del mod modCrop">
          <ac:chgData name="Carlos Cornejo" userId="S::carlos.cornejo@medicos.ci.pe::2e4b6778-cd87-4b49-a5e5-2670a5ea52a5" providerId="AD" clId="Web-{9E9C7E61-27C1-47FF-A447-8F334CC0A954}" dt="2025-03-16T20:24:44.396" v="153" actId="14100"/>
          <ac:picMkLst>
            <pc:docMk/>
            <pc:sldMk cId="2985038751" sldId="268"/>
            <ac:picMk id="2" creationId="{C58D9AD4-5915-7B33-8D64-6714D2AB57BD}"/>
          </ac:picMkLst>
        </pc:picChg>
        <pc:picChg chg="add del mod">
          <ac:chgData name="Carlos Cornejo" userId="S::carlos.cornejo@medicos.ci.pe::2e4b6778-cd87-4b49-a5e5-2670a5ea52a5" providerId="AD" clId="Web-{9E9C7E61-27C1-47FF-A447-8F334CC0A954}" dt="2025-03-16T20:24:52.209" v="155"/>
          <ac:picMkLst>
            <pc:docMk/>
            <pc:sldMk cId="2985038751" sldId="268"/>
            <ac:picMk id="3" creationId="{FDAE977A-FD87-0BC0-072D-C128D2D814D6}"/>
          </ac:picMkLst>
        </pc:picChg>
      </pc:sldChg>
      <pc:sldChg chg="addSp delSp modSp add replId">
        <pc:chgData name="Carlos Cornejo" userId="S::carlos.cornejo@medicos.ci.pe::2e4b6778-cd87-4b49-a5e5-2670a5ea52a5" providerId="AD" clId="Web-{9E9C7E61-27C1-47FF-A447-8F334CC0A954}" dt="2025-03-16T20:26:11.884" v="162"/>
        <pc:sldMkLst>
          <pc:docMk/>
          <pc:sldMk cId="101600569" sldId="269"/>
        </pc:sldMkLst>
        <pc:spChg chg="add 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k cId="101600569" sldId="269"/>
            <ac:spMk id="6" creationId="{D37F3911-0F02-4656-D339-F05D73306A9B}"/>
          </ac:spMkLst>
        </pc:spChg>
        <pc:picChg chg="del">
          <ac:chgData name="Carlos Cornejo" userId="S::carlos.cornejo@medicos.ci.pe::2e4b6778-cd87-4b49-a5e5-2670a5ea52a5" providerId="AD" clId="Web-{9E9C7E61-27C1-47FF-A447-8F334CC0A954}" dt="2025-03-16T20:14:47.398" v="132"/>
          <ac:picMkLst>
            <pc:docMk/>
            <pc:sldMk cId="101600569" sldId="269"/>
            <ac:picMk id="2" creationId="{D8A3AAC8-E59C-4A68-60CE-A39F8FFF5C25}"/>
          </ac:picMkLst>
        </pc:picChg>
        <pc:picChg chg="add mod">
          <ac:chgData name="Carlos Cornejo" userId="S::carlos.cornejo@medicos.ci.pe::2e4b6778-cd87-4b49-a5e5-2670a5ea52a5" providerId="AD" clId="Web-{9E9C7E61-27C1-47FF-A447-8F334CC0A954}" dt="2025-03-16T20:18:44.037" v="145" actId="14100"/>
          <ac:picMkLst>
            <pc:docMk/>
            <pc:sldMk cId="101600569" sldId="269"/>
            <ac:picMk id="3" creationId="{D38B1B1B-B51D-3590-B4FB-95A4B30DF038}"/>
          </ac:picMkLst>
        </pc:picChg>
        <pc:picChg chg="add mod">
          <ac:chgData name="Carlos Cornejo" userId="S::carlos.cornejo@medicos.ci.pe::2e4b6778-cd87-4b49-a5e5-2670a5ea52a5" providerId="AD" clId="Web-{9E9C7E61-27C1-47FF-A447-8F334CC0A954}" dt="2025-03-16T20:18:49.678" v="146" actId="14100"/>
          <ac:picMkLst>
            <pc:docMk/>
            <pc:sldMk cId="101600569" sldId="269"/>
            <ac:picMk id="4" creationId="{12D973FF-82DA-BA80-D19E-8D6C56814687}"/>
          </ac:picMkLst>
        </pc:picChg>
        <pc:picChg chg="add mod">
          <ac:chgData name="Carlos Cornejo" userId="S::carlos.cornejo@medicos.ci.pe::2e4b6778-cd87-4b49-a5e5-2670a5ea52a5" providerId="AD" clId="Web-{9E9C7E61-27C1-47FF-A447-8F334CC0A954}" dt="2025-03-16T20:18:56.615" v="147" actId="14100"/>
          <ac:picMkLst>
            <pc:docMk/>
            <pc:sldMk cId="101600569" sldId="269"/>
            <ac:picMk id="5" creationId="{56F7CC07-8692-5665-C4A0-D7EF7765379B}"/>
          </ac:picMkLst>
        </pc:picChg>
      </pc:sldChg>
      <pc:sldMasterChg chg="modSp mod modSldLayout">
        <pc:chgData name="Carlos Cornejo" userId="S::carlos.cornejo@medicos.ci.pe::2e4b6778-cd87-4b49-a5e5-2670a5ea52a5" providerId="AD" clId="Web-{9E9C7E61-27C1-47FF-A447-8F334CC0A954}" dt="2025-03-16T20:26:11.884" v="162"/>
        <pc:sldMasterMkLst>
          <pc:docMk/>
          <pc:sldMasterMk cId="2933118997" sldId="2147483648"/>
        </pc:sldMasterMkLst>
        <pc:spChg chg="mod">
          <ac:chgData name="Carlos Cornejo" userId="S::carlos.cornejo@medicos.ci.pe::2e4b6778-cd87-4b49-a5e5-2670a5ea52a5" providerId="AD" clId="Web-{9E9C7E61-27C1-47FF-A447-8F334CC0A954}" dt="2025-03-16T20:26:11.884" v="162"/>
          <ac:spMkLst>
            <pc:docMk/>
            <pc:sldMasterMk cId="2933118997" sldId="2147483648"/>
            <ac:spMk id="5" creationId="{00000000-0000-0000-0000-000000000000}"/>
          </ac:spMkLst>
        </pc:sp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2288191458" sldId="2147483649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2288191458" sldId="2147483649"/>
              <ac:spMk id="5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3398174421" sldId="2147483650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3398174421" sldId="2147483650"/>
              <ac:spMk id="5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2339700568" sldId="2147483651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2339700568" sldId="2147483651"/>
              <ac:spMk id="5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979029867" sldId="2147483652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979029867" sldId="2147483652"/>
              <ac:spMk id="6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1752394269" sldId="2147483653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1752394269" sldId="2147483653"/>
              <ac:spMk id="8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3630658609" sldId="2147483654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3630658609" sldId="2147483654"/>
              <ac:spMk id="4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3682375612" sldId="2147483655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3682375612" sldId="2147483655"/>
              <ac:spMk id="3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1360449816" sldId="2147483656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1360449816" sldId="2147483656"/>
              <ac:spMk id="6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383603595" sldId="2147483657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383603595" sldId="2147483657"/>
              <ac:spMk id="6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541863252" sldId="2147483658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541863252" sldId="2147483658"/>
              <ac:spMk id="5" creationId="{00000000-0000-0000-0000-000000000000}"/>
            </ac:spMkLst>
          </pc:spChg>
        </pc:sldLayoutChg>
        <pc:sldLayoutChg chg="modSp mod">
          <pc:chgData name="Carlos Cornejo" userId="S::carlos.cornejo@medicos.ci.pe::2e4b6778-cd87-4b49-a5e5-2670a5ea52a5" providerId="AD" clId="Web-{9E9C7E61-27C1-47FF-A447-8F334CC0A954}" dt="2025-03-16T20:26:11.884" v="162"/>
          <pc:sldLayoutMkLst>
            <pc:docMk/>
            <pc:sldMasterMk cId="2933118997" sldId="2147483648"/>
            <pc:sldLayoutMk cId="2215096201" sldId="2147483659"/>
          </pc:sldLayoutMkLst>
          <pc:spChg chg="mod">
            <ac:chgData name="Carlos Cornejo" userId="S::carlos.cornejo@medicos.ci.pe::2e4b6778-cd87-4b49-a5e5-2670a5ea52a5" providerId="AD" clId="Web-{9E9C7E61-27C1-47FF-A447-8F334CC0A954}" dt="2025-03-16T20:26:11.884" v="162"/>
            <ac:spMkLst>
              <pc:docMk/>
              <pc:sldMasterMk cId="2933118997" sldId="2147483648"/>
              <pc:sldLayoutMk cId="2215096201" sldId="2147483659"/>
              <ac:spMk id="5" creationId="{00000000-0000-0000-0000-000000000000}"/>
            </ac:spMkLst>
          </pc:spChg>
        </pc:sldLayoutChg>
      </pc:sldMasterChg>
    </pc:docChg>
  </pc:docChgLst>
  <pc:docChgLst>
    <pc:chgData name="Carlos Cornejo" userId="S::carlos.cornejo@medicos.ci.pe::2e4b6778-cd87-4b49-a5e5-2670a5ea52a5" providerId="AD" clId="Web-{F6246D1A-ABD9-F75E-3E68-29707E9BA341}"/>
    <pc:docChg chg="mod addSld modSld">
      <pc:chgData name="Carlos Cornejo" userId="S::carlos.cornejo@medicos.ci.pe::2e4b6778-cd87-4b49-a5e5-2670a5ea52a5" providerId="AD" clId="Web-{F6246D1A-ABD9-F75E-3E68-29707E9BA341}" dt="2025-03-19T03:35:33.827" v="325" actId="20577"/>
      <pc:docMkLst>
        <pc:docMk/>
      </pc:docMkLst>
      <pc:sldChg chg="addSp delSp modSp add replId">
        <pc:chgData name="Carlos Cornejo" userId="S::carlos.cornejo@medicos.ci.pe::2e4b6778-cd87-4b49-a5e5-2670a5ea52a5" providerId="AD" clId="Web-{F6246D1A-ABD9-F75E-3E68-29707E9BA341}" dt="2025-03-19T03:35:33.827" v="325" actId="20577"/>
        <pc:sldMkLst>
          <pc:docMk/>
          <pc:sldMk cId="3225091422" sldId="279"/>
        </pc:sldMkLst>
        <pc:spChg chg="add del mod">
          <ac:chgData name="Carlos Cornejo" userId="S::carlos.cornejo@medicos.ci.pe::2e4b6778-cd87-4b49-a5e5-2670a5ea52a5" providerId="AD" clId="Web-{F6246D1A-ABD9-F75E-3E68-29707E9BA341}" dt="2025-03-19T03:03:16.569" v="16"/>
          <ac:spMkLst>
            <pc:docMk/>
            <pc:sldMk cId="3225091422" sldId="279"/>
            <ac:spMk id="2" creationId="{EDCF74EC-2091-A01B-A33E-97B2B854137D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2:18.911" v="4"/>
          <ac:spMkLst>
            <pc:docMk/>
            <pc:sldMk cId="3225091422" sldId="279"/>
            <ac:spMk id="3" creationId="{120F920E-6690-2B4D-F50B-5A6B50A1057C}"/>
          </ac:spMkLst>
        </pc:spChg>
        <pc:spChg chg="add del mod">
          <ac:chgData name="Carlos Cornejo" userId="S::carlos.cornejo@medicos.ci.pe::2e4b6778-cd87-4b49-a5e5-2670a5ea52a5" providerId="AD" clId="Web-{F6246D1A-ABD9-F75E-3E68-29707E9BA341}" dt="2025-03-19T03:03:12.897" v="15"/>
          <ac:spMkLst>
            <pc:docMk/>
            <pc:sldMk cId="3225091422" sldId="279"/>
            <ac:spMk id="5" creationId="{90C0970C-8139-15EC-F736-5D3ECAE53521}"/>
          </ac:spMkLst>
        </pc:spChg>
        <pc:spChg chg="add del mod">
          <ac:chgData name="Carlos Cornejo" userId="S::carlos.cornejo@medicos.ci.pe::2e4b6778-cd87-4b49-a5e5-2670a5ea52a5" providerId="AD" clId="Web-{F6246D1A-ABD9-F75E-3E68-29707E9BA341}" dt="2025-03-19T03:04:51.760" v="33"/>
          <ac:spMkLst>
            <pc:docMk/>
            <pc:sldMk cId="3225091422" sldId="279"/>
            <ac:spMk id="6" creationId="{676D3382-FE41-4100-9720-F257CDA6B926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4:50.792" v="32"/>
          <ac:spMkLst>
            <pc:docMk/>
            <pc:sldMk cId="3225091422" sldId="279"/>
            <ac:spMk id="8" creationId="{BB16287B-EF13-A423-2AB1-338217F350A6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06.448" v="35"/>
          <ac:spMkLst>
            <pc:docMk/>
            <pc:sldMk cId="3225091422" sldId="279"/>
            <ac:spMk id="9" creationId="{452A07F9-3137-D9E2-0F16-B1CE778A037F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05.667" v="34"/>
          <ac:spMkLst>
            <pc:docMk/>
            <pc:sldMk cId="3225091422" sldId="279"/>
            <ac:spMk id="10" creationId="{FDEF022C-3F17-D228-2EB7-F21A43EF07E1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10.667" v="38"/>
          <ac:spMkLst>
            <pc:docMk/>
            <pc:sldMk cId="3225091422" sldId="279"/>
            <ac:spMk id="11" creationId="{29DBC352-87CC-67E1-A317-C5B713AF03AA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09.917" v="37"/>
          <ac:spMkLst>
            <pc:docMk/>
            <pc:sldMk cId="3225091422" sldId="279"/>
            <ac:spMk id="12" creationId="{C08110B1-D14E-9FB4-8D47-F8C11B74C87E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09.011" v="36"/>
          <ac:spMkLst>
            <pc:docMk/>
            <pc:sldMk cId="3225091422" sldId="279"/>
            <ac:spMk id="13" creationId="{FE6B9642-F36D-80FE-E3E6-00C1B043F30B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5:13.527" v="39"/>
          <ac:spMkLst>
            <pc:docMk/>
            <pc:sldMk cId="3225091422" sldId="279"/>
            <ac:spMk id="14" creationId="{95A5A750-C00E-769D-8054-38DC444230B1}"/>
          </ac:spMkLst>
        </pc:spChg>
        <pc:spChg chg="add del mod">
          <ac:chgData name="Carlos Cornejo" userId="S::carlos.cornejo@medicos.ci.pe::2e4b6778-cd87-4b49-a5e5-2670a5ea52a5" providerId="AD" clId="Web-{F6246D1A-ABD9-F75E-3E68-29707E9BA341}" dt="2025-03-19T03:05:16.121" v="40"/>
          <ac:spMkLst>
            <pc:docMk/>
            <pc:sldMk cId="3225091422" sldId="279"/>
            <ac:spMk id="15" creationId="{8DD5DBD4-3BDA-7858-9917-F1293CE926CD}"/>
          </ac:spMkLst>
        </pc:spChg>
        <pc:spChg chg="add del mod">
          <ac:chgData name="Carlos Cornejo" userId="S::carlos.cornejo@medicos.ci.pe::2e4b6778-cd87-4b49-a5e5-2670a5ea52a5" providerId="AD" clId="Web-{F6246D1A-ABD9-F75E-3E68-29707E9BA341}" dt="2025-03-19T03:05:17.886" v="41"/>
          <ac:spMkLst>
            <pc:docMk/>
            <pc:sldMk cId="3225091422" sldId="279"/>
            <ac:spMk id="16" creationId="{A9C62835-DDFA-5F33-8AFD-640B843901CD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6:59.912" v="106" actId="20577"/>
          <ac:spMkLst>
            <pc:docMk/>
            <pc:sldMk cId="3225091422" sldId="279"/>
            <ac:spMk id="17" creationId="{A1AA96E1-2CC2-45B6-5E4D-42BA84E0A37D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7:21.350" v="120" actId="20577"/>
          <ac:spMkLst>
            <pc:docMk/>
            <pc:sldMk cId="3225091422" sldId="279"/>
            <ac:spMk id="18" creationId="{2E08572D-1C3C-3425-A2BC-54EF85670A17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8:18.393" v="79"/>
          <ac:spMkLst>
            <pc:docMk/>
            <pc:sldMk cId="3225091422" sldId="279"/>
            <ac:spMk id="19" creationId="{84E36123-E899-A617-35B4-427BBB3E6593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8:16.846" v="78"/>
          <ac:spMkLst>
            <pc:docMk/>
            <pc:sldMk cId="3225091422" sldId="279"/>
            <ac:spMk id="20" creationId="{DE8953E5-ABF8-875A-249A-411763E22E23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7:45.673" v="71"/>
          <ac:spMkLst>
            <pc:docMk/>
            <pc:sldMk cId="3225091422" sldId="279"/>
            <ac:spMk id="21" creationId="{6DAC38FD-95F7-0710-6BBF-54CAE5D724A6}"/>
          </ac:spMkLst>
        </pc:spChg>
        <pc:spChg chg="add del">
          <ac:chgData name="Carlos Cornejo" userId="S::carlos.cornejo@medicos.ci.pe::2e4b6778-cd87-4b49-a5e5-2670a5ea52a5" providerId="AD" clId="Web-{F6246D1A-ABD9-F75E-3E68-29707E9BA341}" dt="2025-03-19T03:07:43.282" v="70"/>
          <ac:spMkLst>
            <pc:docMk/>
            <pc:sldMk cId="3225091422" sldId="279"/>
            <ac:spMk id="22" creationId="{16757A32-0234-7A69-6097-5D4ECA1649E6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7:54.429" v="132" actId="20577"/>
          <ac:spMkLst>
            <pc:docMk/>
            <pc:sldMk cId="3225091422" sldId="279"/>
            <ac:spMk id="23" creationId="{8C3CAC35-D62B-0C27-5317-EDACEA23195E}"/>
          </ac:spMkLst>
        </pc:spChg>
        <pc:spChg chg="add del mod">
          <ac:chgData name="Carlos Cornejo" userId="S::carlos.cornejo@medicos.ci.pe::2e4b6778-cd87-4b49-a5e5-2670a5ea52a5" providerId="AD" clId="Web-{F6246D1A-ABD9-F75E-3E68-29707E9BA341}" dt="2025-03-19T03:07:41.454" v="69"/>
          <ac:spMkLst>
            <pc:docMk/>
            <pc:sldMk cId="3225091422" sldId="279"/>
            <ac:spMk id="24" creationId="{D098748D-39B5-C6AE-D857-A624B20E48ED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20:05.856" v="211" actId="20577"/>
          <ac:spMkLst>
            <pc:docMk/>
            <pc:sldMk cId="3225091422" sldId="279"/>
            <ac:spMk id="25" creationId="{4B137992-744B-E42A-FA73-0A5FD669E600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25:10.633" v="244" actId="14100"/>
          <ac:spMkLst>
            <pc:docMk/>
            <pc:sldMk cId="3225091422" sldId="279"/>
            <ac:spMk id="26" creationId="{C81EBEB1-2948-F08E-15CE-04FDC7EF0BC1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35:33.827" v="325" actId="20577"/>
          <ac:spMkLst>
            <pc:docMk/>
            <pc:sldMk cId="3225091422" sldId="279"/>
            <ac:spMk id="27" creationId="{97DC802D-C3A7-8F02-45C3-8692A0C24FEC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6:35.395" v="90" actId="20577"/>
          <ac:spMkLst>
            <pc:docMk/>
            <pc:sldMk cId="3225091422" sldId="279"/>
            <ac:spMk id="28" creationId="{F160F48E-4A35-B600-3B49-781DDE9DFDF2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21:19.656" v="230" actId="20577"/>
          <ac:spMkLst>
            <pc:docMk/>
            <pc:sldMk cId="3225091422" sldId="279"/>
            <ac:spMk id="29" creationId="{862D8589-9658-21E7-E211-D9222F70D6FC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8:49.635" v="161" actId="20577"/>
          <ac:spMkLst>
            <pc:docMk/>
            <pc:sldMk cId="3225091422" sldId="279"/>
            <ac:spMk id="30" creationId="{1F29D485-9671-02E2-EC11-3EE19613E6F2}"/>
          </ac:spMkLst>
        </pc:spChg>
        <pc:spChg chg="add mod">
          <ac:chgData name="Carlos Cornejo" userId="S::carlos.cornejo@medicos.ci.pe::2e4b6778-cd87-4b49-a5e5-2670a5ea52a5" providerId="AD" clId="Web-{F6246D1A-ABD9-F75E-3E68-29707E9BA341}" dt="2025-03-19T03:18:28.712" v="144" actId="20577"/>
          <ac:spMkLst>
            <pc:docMk/>
            <pc:sldMk cId="3225091422" sldId="279"/>
            <ac:spMk id="31" creationId="{72C4FA55-2A4C-2E4C-5DDC-5B14C4942D21}"/>
          </ac:spMkLst>
        </pc:spChg>
        <pc:picChg chg="del">
          <ac:chgData name="Carlos Cornejo" userId="S::carlos.cornejo@medicos.ci.pe::2e4b6778-cd87-4b49-a5e5-2670a5ea52a5" providerId="AD" clId="Web-{F6246D1A-ABD9-F75E-3E68-29707E9BA341}" dt="2025-03-19T03:01:15.206" v="1"/>
          <ac:picMkLst>
            <pc:docMk/>
            <pc:sldMk cId="3225091422" sldId="279"/>
            <ac:picMk id="4" creationId="{49D46792-CC93-5561-505B-148C3D58860C}"/>
          </ac:picMkLst>
        </pc:picChg>
      </pc:sldChg>
    </pc:docChg>
  </pc:docChgLst>
  <pc:docChgLst>
    <pc:chgData name="Carlos Cornejo" userId="S::carlos.cornejo@medicos.ci.pe::2e4b6778-cd87-4b49-a5e5-2670a5ea52a5" providerId="AD" clId="Web-{46A99FBF-FA40-2358-75EB-01C4C90AAAA2}"/>
    <pc:docChg chg="addSld modSld">
      <pc:chgData name="Carlos Cornejo" userId="S::carlos.cornejo@medicos.ci.pe::2e4b6778-cd87-4b49-a5e5-2670a5ea52a5" providerId="AD" clId="Web-{46A99FBF-FA40-2358-75EB-01C4C90AAAA2}" dt="2025-03-18T01:57:01.962" v="226" actId="20577"/>
      <pc:docMkLst>
        <pc:docMk/>
      </pc:docMkLst>
      <pc:sldChg chg="addSp delSp modSp add replId">
        <pc:chgData name="Carlos Cornejo" userId="S::carlos.cornejo@medicos.ci.pe::2e4b6778-cd87-4b49-a5e5-2670a5ea52a5" providerId="AD" clId="Web-{46A99FBF-FA40-2358-75EB-01C4C90AAAA2}" dt="2025-03-18T01:32:44.288" v="147" actId="20577"/>
        <pc:sldMkLst>
          <pc:docMk/>
          <pc:sldMk cId="548465613" sldId="277"/>
        </pc:sldMkLst>
        <pc:spChg chg="mod">
          <ac:chgData name="Carlos Cornejo" userId="S::carlos.cornejo@medicos.ci.pe::2e4b6778-cd87-4b49-a5e5-2670a5ea52a5" providerId="AD" clId="Web-{46A99FBF-FA40-2358-75EB-01C4C90AAAA2}" dt="2025-03-18T01:32:44.288" v="147" actId="20577"/>
          <ac:spMkLst>
            <pc:docMk/>
            <pc:sldMk cId="548465613" sldId="277"/>
            <ac:spMk id="2" creationId="{CDF6B2EE-18F7-CE4D-AC32-DDE5623950AF}"/>
          </ac:spMkLst>
        </pc:spChg>
        <pc:spChg chg="del mod">
          <ac:chgData name="Carlos Cornejo" userId="S::carlos.cornejo@medicos.ci.pe::2e4b6778-cd87-4b49-a5e5-2670a5ea52a5" providerId="AD" clId="Web-{46A99FBF-FA40-2358-75EB-01C4C90AAAA2}" dt="2025-03-18T01:27:44.574" v="47"/>
          <ac:spMkLst>
            <pc:docMk/>
            <pc:sldMk cId="548465613" sldId="277"/>
            <ac:spMk id="3" creationId="{32D2881A-9D64-019B-3791-C743B3E4A05B}"/>
          </ac:spMkLst>
        </pc:spChg>
        <pc:spChg chg="mod">
          <ac:chgData name="Carlos Cornejo" userId="S::carlos.cornejo@medicos.ci.pe::2e4b6778-cd87-4b49-a5e5-2670a5ea52a5" providerId="AD" clId="Web-{46A99FBF-FA40-2358-75EB-01C4C90AAAA2}" dt="2025-03-18T01:31:04.879" v="97" actId="20577"/>
          <ac:spMkLst>
            <pc:docMk/>
            <pc:sldMk cId="548465613" sldId="277"/>
            <ac:spMk id="4" creationId="{CEDA5282-F9DF-71C6-04B6-78200C8DDF10}"/>
          </ac:spMkLst>
        </pc:spChg>
        <pc:graphicFrameChg chg="add mod ord modGraphic">
          <ac:chgData name="Carlos Cornejo" userId="S::carlos.cornejo@medicos.ci.pe::2e4b6778-cd87-4b49-a5e5-2670a5ea52a5" providerId="AD" clId="Web-{46A99FBF-FA40-2358-75EB-01C4C90AAAA2}" dt="2025-03-18T01:32:25.678" v="145"/>
          <ac:graphicFrameMkLst>
            <pc:docMk/>
            <pc:sldMk cId="548465613" sldId="277"/>
            <ac:graphicFrameMk id="6" creationId="{9D7F08E2-A301-A8A0-96AC-5D935CED60D5}"/>
          </ac:graphicFrameMkLst>
        </pc:graphicFrameChg>
      </pc:sldChg>
      <pc:sldChg chg="addSp delSp modSp add replId">
        <pc:chgData name="Carlos Cornejo" userId="S::carlos.cornejo@medicos.ci.pe::2e4b6778-cd87-4b49-a5e5-2670a5ea52a5" providerId="AD" clId="Web-{46A99FBF-FA40-2358-75EB-01C4C90AAAA2}" dt="2025-03-18T01:57:01.962" v="226" actId="20577"/>
        <pc:sldMkLst>
          <pc:docMk/>
          <pc:sldMk cId="2067526353" sldId="278"/>
        </pc:sldMkLst>
        <pc:spChg chg="mod">
          <ac:chgData name="Carlos Cornejo" userId="S::carlos.cornejo@medicos.ci.pe::2e4b6778-cd87-4b49-a5e5-2670a5ea52a5" providerId="AD" clId="Web-{46A99FBF-FA40-2358-75EB-01C4C90AAAA2}" dt="2025-03-18T01:51:37.918" v="153" actId="20577"/>
          <ac:spMkLst>
            <pc:docMk/>
            <pc:sldMk cId="2067526353" sldId="278"/>
            <ac:spMk id="2" creationId="{E8B49D1F-BEE9-F27F-97EF-326E9AA7615C}"/>
          </ac:spMkLst>
        </pc:spChg>
        <pc:spChg chg="mod">
          <ac:chgData name="Carlos Cornejo" userId="S::carlos.cornejo@medicos.ci.pe::2e4b6778-cd87-4b49-a5e5-2670a5ea52a5" providerId="AD" clId="Web-{46A99FBF-FA40-2358-75EB-01C4C90AAAA2}" dt="2025-03-18T01:57:01.962" v="226" actId="20577"/>
          <ac:spMkLst>
            <pc:docMk/>
            <pc:sldMk cId="2067526353" sldId="278"/>
            <ac:spMk id="4" creationId="{2F2DA28E-A6CA-54F2-E8D2-F1EF4CAC2206}"/>
          </ac:spMkLst>
        </pc:spChg>
        <pc:spChg chg="add del mod">
          <ac:chgData name="Carlos Cornejo" userId="S::carlos.cornejo@medicos.ci.pe::2e4b6778-cd87-4b49-a5e5-2670a5ea52a5" providerId="AD" clId="Web-{46A99FBF-FA40-2358-75EB-01C4C90AAAA2}" dt="2025-03-18T01:54:02.861" v="182"/>
          <ac:spMkLst>
            <pc:docMk/>
            <pc:sldMk cId="2067526353" sldId="278"/>
            <ac:spMk id="8" creationId="{E5675990-BABC-C721-909C-C041DBB8EE55}"/>
          </ac:spMkLst>
        </pc:spChg>
        <pc:graphicFrameChg chg="add mod modGraphic">
          <ac:chgData name="Carlos Cornejo" userId="S::carlos.cornejo@medicos.ci.pe::2e4b6778-cd87-4b49-a5e5-2670a5ea52a5" providerId="AD" clId="Web-{46A99FBF-FA40-2358-75EB-01C4C90AAAA2}" dt="2025-03-18T01:55:39.709" v="218"/>
          <ac:graphicFrameMkLst>
            <pc:docMk/>
            <pc:sldMk cId="2067526353" sldId="278"/>
            <ac:graphicFrameMk id="5" creationId="{FD7AB564-DDC6-B529-9CE1-2552D2C7B010}"/>
          </ac:graphicFrameMkLst>
        </pc:graphicFrameChg>
        <pc:graphicFrameChg chg="del mod modGraphic">
          <ac:chgData name="Carlos Cornejo" userId="S::carlos.cornejo@medicos.ci.pe::2e4b6778-cd87-4b49-a5e5-2670a5ea52a5" providerId="AD" clId="Web-{46A99FBF-FA40-2358-75EB-01C4C90AAAA2}" dt="2025-03-18T01:53:58.299" v="181"/>
          <ac:graphicFrameMkLst>
            <pc:docMk/>
            <pc:sldMk cId="2067526353" sldId="278"/>
            <ac:graphicFrameMk id="6" creationId="{124819D7-35DE-FBC1-169E-423FF88126DE}"/>
          </ac:graphicFrameMkLst>
        </pc:graphicFrameChg>
      </pc:sldChg>
    </pc:docChg>
  </pc:docChgLst>
  <pc:docChgLst>
    <pc:chgData name="Carlos Cornejo" userId="S::carlos.cornejo@medicos.ci.pe::2e4b6778-cd87-4b49-a5e5-2670a5ea52a5" providerId="AD" clId="Web-{35F7FB99-A4C3-0B07-7393-FA502673DE98}"/>
    <pc:docChg chg="addSld delSld modSld">
      <pc:chgData name="Carlos Cornejo" userId="S::carlos.cornejo@medicos.ci.pe::2e4b6778-cd87-4b49-a5e5-2670a5ea52a5" providerId="AD" clId="Web-{35F7FB99-A4C3-0B07-7393-FA502673DE98}" dt="2025-03-07T20:26:38.214" v="151" actId="20577"/>
      <pc:docMkLst>
        <pc:docMk/>
      </pc:docMkLst>
      <pc:sldChg chg="modSp">
        <pc:chgData name="Carlos Cornejo" userId="S::carlos.cornejo@medicos.ci.pe::2e4b6778-cd87-4b49-a5e5-2670a5ea52a5" providerId="AD" clId="Web-{35F7FB99-A4C3-0B07-7393-FA502673DE98}" dt="2025-03-07T20:24:51.946" v="129" actId="20577"/>
        <pc:sldMkLst>
          <pc:docMk/>
          <pc:sldMk cId="2406273178" sldId="256"/>
        </pc:sldMkLst>
        <pc:spChg chg="mod">
          <ac:chgData name="Carlos Cornejo" userId="S::carlos.cornejo@medicos.ci.pe::2e4b6778-cd87-4b49-a5e5-2670a5ea52a5" providerId="AD" clId="Web-{35F7FB99-A4C3-0B07-7393-FA502673DE98}" dt="2025-03-07T20:24:07.601" v="33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Carlos Cornejo" userId="S::carlos.cornejo@medicos.ci.pe::2e4b6778-cd87-4b49-a5e5-2670a5ea52a5" providerId="AD" clId="Web-{35F7FB99-A4C3-0B07-7393-FA502673DE98}" dt="2025-03-07T20:24:51.946" v="129" actId="20577"/>
          <ac:spMkLst>
            <pc:docMk/>
            <pc:sldMk cId="2406273178" sldId="256"/>
            <ac:spMk id="3" creationId="{00000000-0000-0000-0000-000000000000}"/>
          </ac:spMkLst>
        </pc:spChg>
      </pc:sldChg>
      <pc:sldChg chg="modSp new del">
        <pc:chgData name="Carlos Cornejo" userId="S::carlos.cornejo@medicos.ci.pe::2e4b6778-cd87-4b49-a5e5-2670a5ea52a5" providerId="AD" clId="Web-{35F7FB99-A4C3-0B07-7393-FA502673DE98}" dt="2025-03-07T20:26:33.354" v="143"/>
        <pc:sldMkLst>
          <pc:docMk/>
          <pc:sldMk cId="446988730" sldId="257"/>
        </pc:sldMkLst>
        <pc:spChg chg="mod">
          <ac:chgData name="Carlos Cornejo" userId="S::carlos.cornejo@medicos.ci.pe::2e4b6778-cd87-4b49-a5e5-2670a5ea52a5" providerId="AD" clId="Web-{35F7FB99-A4C3-0B07-7393-FA502673DE98}" dt="2025-03-07T20:26:21.104" v="141" actId="20577"/>
          <ac:spMkLst>
            <pc:docMk/>
            <pc:sldMk cId="446988730" sldId="257"/>
            <ac:spMk id="2" creationId="{A7117659-F70A-533C-3C2B-038309DEC809}"/>
          </ac:spMkLst>
        </pc:spChg>
      </pc:sldChg>
      <pc:sldChg chg="modSp new">
        <pc:chgData name="Carlos Cornejo" userId="S::carlos.cornejo@medicos.ci.pe::2e4b6778-cd87-4b49-a5e5-2670a5ea52a5" providerId="AD" clId="Web-{35F7FB99-A4C3-0B07-7393-FA502673DE98}" dt="2025-03-07T20:26:38.214" v="151" actId="20577"/>
        <pc:sldMkLst>
          <pc:docMk/>
          <pc:sldMk cId="129825186" sldId="258"/>
        </pc:sldMkLst>
        <pc:spChg chg="mod">
          <ac:chgData name="Carlos Cornejo" userId="S::carlos.cornejo@medicos.ci.pe::2e4b6778-cd87-4b49-a5e5-2670a5ea52a5" providerId="AD" clId="Web-{35F7FB99-A4C3-0B07-7393-FA502673DE98}" dt="2025-03-07T20:26:38.214" v="151" actId="20577"/>
          <ac:spMkLst>
            <pc:docMk/>
            <pc:sldMk cId="129825186" sldId="258"/>
            <ac:spMk id="2" creationId="{DBB68AA6-867E-F371-A46A-63EAD165F680}"/>
          </ac:spMkLst>
        </pc:spChg>
      </pc:sldChg>
    </pc:docChg>
  </pc:docChgLst>
  <pc:docChgLst>
    <pc:chgData name="Carlos Cornejo" userId="S::carlos.cornejo@medicos.ci.pe::2e4b6778-cd87-4b49-a5e5-2670a5ea52a5" providerId="AD" clId="Web-{FDA38978-6B84-A58F-6BA4-EDDE42309B51}"/>
    <pc:docChg chg="addSld delSld modSld sldOrd modMainMaster">
      <pc:chgData name="Carlos Cornejo" userId="S::carlos.cornejo@medicos.ci.pe::2e4b6778-cd87-4b49-a5e5-2670a5ea52a5" providerId="AD" clId="Web-{FDA38978-6B84-A58F-6BA4-EDDE42309B51}" dt="2025-03-21T04:58:55.953" v="485" actId="20577"/>
      <pc:docMkLst>
        <pc:docMk/>
      </pc:docMkLst>
      <pc:sldChg chg="addSp delSp modSp mod setBg">
        <pc:chgData name="Carlos Cornejo" userId="S::carlos.cornejo@medicos.ci.pe::2e4b6778-cd87-4b49-a5e5-2670a5ea52a5" providerId="AD" clId="Web-{FDA38978-6B84-A58F-6BA4-EDDE42309B51}" dt="2025-03-21T04:32:10.918" v="215"/>
        <pc:sldMkLst>
          <pc:docMk/>
          <pc:sldMk cId="2406273178" sldId="256"/>
        </pc:sldMkLst>
        <pc:spChg chg="mod">
          <ac:chgData name="Carlos Cornejo" userId="S::carlos.cornejo@medicos.ci.pe::2e4b6778-cd87-4b49-a5e5-2670a5ea52a5" providerId="AD" clId="Web-{FDA38978-6B84-A58F-6BA4-EDDE42309B51}" dt="2025-03-21T04:30:50.400" v="212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30:50.400" v="212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8" creationId="{577D6B2E-37A3-429E-A37C-F30ED6487282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10" creationId="{5CEAD642-85CF-4750-8432-7C80C901F001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12" creationId="{FA33EEAE-15D5-4119-8C1E-89D943F911EF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14" creationId="{730D8B3B-9B80-4025-B934-26DC7D7CD231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16" creationId="{1064D5D5-227B-4F66-9AEA-46F570E793BD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18" creationId="{646B67A4-D328-4747-A82B-65E84FA46368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20" creationId="{B5A1B09C-1565-46F8-B70F-621C5EB48A09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07.789" v="208"/>
          <ac:spMkLst>
            <pc:docMk/>
            <pc:sldMk cId="2406273178" sldId="256"/>
            <ac:spMk id="22" creationId="{8C516CC8-80AC-446C-A56E-9F54B7210402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0:50.400" v="212"/>
          <ac:spMkLst>
            <pc:docMk/>
            <pc:sldMk cId="2406273178" sldId="256"/>
            <ac:spMk id="24" creationId="{C7D023E4-8DE1-436E-9847-ED6A4B4B04FD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0:50.400" v="212"/>
          <ac:spMkLst>
            <pc:docMk/>
            <pc:sldMk cId="2406273178" sldId="256"/>
            <ac:spMk id="35" creationId="{44D65982-4F00-4330-8DAA-DE6A9E4D6D23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32:10.918" v="215"/>
          <ac:spMkLst>
            <pc:docMk/>
            <pc:sldMk cId="2406273178" sldId="256"/>
            <ac:spMk id="39" creationId="{301ACB83-6234-46D1-803C-5D50777271AD}"/>
          </ac:spMkLst>
        </pc:spChg>
        <pc:grpChg chg="add del">
          <ac:chgData name="Carlos Cornejo" userId="S::carlos.cornejo@medicos.ci.pe::2e4b6778-cd87-4b49-a5e5-2670a5ea52a5" providerId="AD" clId="Web-{FDA38978-6B84-A58F-6BA4-EDDE42309B51}" dt="2025-03-21T04:30:50.400" v="212"/>
          <ac:grpSpMkLst>
            <pc:docMk/>
            <pc:sldMk cId="2406273178" sldId="256"/>
            <ac:grpSpMk id="25" creationId="{1FEC590B-3306-47E9-BD67-97F3F76169A4}"/>
          </ac:grpSpMkLst>
        </pc:grpChg>
        <pc:grpChg chg="add del">
          <ac:chgData name="Carlos Cornejo" userId="S::carlos.cornejo@medicos.ci.pe::2e4b6778-cd87-4b49-a5e5-2670a5ea52a5" providerId="AD" clId="Web-{FDA38978-6B84-A58F-6BA4-EDDE42309B51}" dt="2025-03-21T04:30:50.400" v="212"/>
          <ac:grpSpMkLst>
            <pc:docMk/>
            <pc:sldMk cId="2406273178" sldId="256"/>
            <ac:grpSpMk id="27" creationId="{A47AAF5E-1692-48C9-98FB-6432BF0BC4F7}"/>
          </ac:grpSpMkLst>
        </pc:grpChg>
        <pc:grpChg chg="add">
          <ac:chgData name="Carlos Cornejo" userId="S::carlos.cornejo@medicos.ci.pe::2e4b6778-cd87-4b49-a5e5-2670a5ea52a5" providerId="AD" clId="Web-{FDA38978-6B84-A58F-6BA4-EDDE42309B51}" dt="2025-03-21T04:30:50.400" v="212"/>
          <ac:grpSpMkLst>
            <pc:docMk/>
            <pc:sldMk cId="2406273178" sldId="256"/>
            <ac:grpSpMk id="37" creationId="{CA136B9F-FEAF-445D-88E4-7D69EDBF4358}"/>
          </ac:grpSpMkLst>
        </pc:grpChg>
        <pc:grpChg chg="add">
          <ac:chgData name="Carlos Cornejo" userId="S::carlos.cornejo@medicos.ci.pe::2e4b6778-cd87-4b49-a5e5-2670a5ea52a5" providerId="AD" clId="Web-{FDA38978-6B84-A58F-6BA4-EDDE42309B51}" dt="2025-03-21T04:30:50.400" v="212"/>
          <ac:grpSpMkLst>
            <pc:docMk/>
            <pc:sldMk cId="2406273178" sldId="256"/>
            <ac:grpSpMk id="41" creationId="{43F5E015-E085-4624-B431-B42414448684}"/>
          </ac:grpSpMkLst>
        </pc:grpChg>
      </pc:sldChg>
      <pc:sldChg chg="mod">
        <pc:chgData name="Carlos Cornejo" userId="S::carlos.cornejo@medicos.ci.pe::2e4b6778-cd87-4b49-a5e5-2670a5ea52a5" providerId="AD" clId="Web-{FDA38978-6B84-A58F-6BA4-EDDE42309B51}" dt="2025-03-21T04:31:06.478" v="213"/>
        <pc:sldMkLst>
          <pc:docMk/>
          <pc:sldMk cId="1834149303" sldId="260"/>
        </pc:sldMkLst>
      </pc:sldChg>
      <pc:sldChg chg="modSp mod setBg">
        <pc:chgData name="Carlos Cornejo" userId="S::carlos.cornejo@medicos.ci.pe::2e4b6778-cd87-4b49-a5e5-2670a5ea52a5" providerId="AD" clId="Web-{FDA38978-6B84-A58F-6BA4-EDDE42309B51}" dt="2025-03-21T04:46:06.077" v="409" actId="20577"/>
        <pc:sldMkLst>
          <pc:docMk/>
          <pc:sldMk cId="2667156448" sldId="261"/>
        </pc:sldMkLst>
        <pc:spChg chg="mod">
          <ac:chgData name="Carlos Cornejo" userId="S::carlos.cornejo@medicos.ci.pe::2e4b6778-cd87-4b49-a5e5-2670a5ea52a5" providerId="AD" clId="Web-{FDA38978-6B84-A58F-6BA4-EDDE42309B51}" dt="2025-03-21T04:46:06.077" v="409" actId="20577"/>
          <ac:spMkLst>
            <pc:docMk/>
            <pc:sldMk cId="2667156448" sldId="261"/>
            <ac:spMk id="2" creationId="{D1108AEE-CF64-B20C-54E4-483513D82652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6:03.249" v="408" actId="20577"/>
          <ac:spMkLst>
            <pc:docMk/>
            <pc:sldMk cId="2667156448" sldId="261"/>
            <ac:spMk id="3" creationId="{24B3B4D3-0CB7-31CE-883B-02B7918DA771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5:58.358" v="406" actId="20577"/>
          <ac:spMkLst>
            <pc:docMk/>
            <pc:sldMk cId="2667156448" sldId="261"/>
            <ac:spMk id="4" creationId="{88552B1E-CE7B-84C8-21D7-7795E33A30C2}"/>
          </ac:spMkLst>
        </pc:spChg>
      </pc:sldChg>
      <pc:sldChg chg="addSp delSp modSp mod setBg">
        <pc:chgData name="Carlos Cornejo" userId="S::carlos.cornejo@medicos.ci.pe::2e4b6778-cd87-4b49-a5e5-2670a5ea52a5" providerId="AD" clId="Web-{FDA38978-6B84-A58F-6BA4-EDDE42309B51}" dt="2025-03-21T04:51:06.402" v="445" actId="20577"/>
        <pc:sldMkLst>
          <pc:docMk/>
          <pc:sldMk cId="1234982607" sldId="263"/>
        </pc:sldMkLst>
        <pc:spChg chg="mod">
          <ac:chgData name="Carlos Cornejo" userId="S::carlos.cornejo@medicos.ci.pe::2e4b6778-cd87-4b49-a5e5-2670a5ea52a5" providerId="AD" clId="Web-{FDA38978-6B84-A58F-6BA4-EDDE42309B51}" dt="2025-03-21T04:50:43.245" v="444" actId="20577"/>
          <ac:spMkLst>
            <pc:docMk/>
            <pc:sldMk cId="1234982607" sldId="263"/>
            <ac:spMk id="2" creationId="{BA0E9A68-0813-A8FA-D94F-AED9611910D4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51:06.402" v="445" actId="20577"/>
          <ac:spMkLst>
            <pc:docMk/>
            <pc:sldMk cId="1234982607" sldId="263"/>
            <ac:spMk id="4" creationId="{FB002581-10A8-91C2-BDB0-10C42DBA5EFE}"/>
          </ac:spMkLst>
        </pc:spChg>
        <pc:picChg chg="add del mod">
          <ac:chgData name="Carlos Cornejo" userId="S::carlos.cornejo@medicos.ci.pe::2e4b6778-cd87-4b49-a5e5-2670a5ea52a5" providerId="AD" clId="Web-{FDA38978-6B84-A58F-6BA4-EDDE42309B51}" dt="2025-03-21T03:19:09.964" v="113"/>
          <ac:picMkLst>
            <pc:docMk/>
            <pc:sldMk cId="1234982607" sldId="263"/>
            <ac:picMk id="3" creationId="{AC519B3B-84FB-53DD-5E0B-3D99F29CDB30}"/>
          </ac:picMkLst>
        </pc:picChg>
        <pc:picChg chg="mod">
          <ac:chgData name="Carlos Cornejo" userId="S::carlos.cornejo@medicos.ci.pe::2e4b6778-cd87-4b49-a5e5-2670a5ea52a5" providerId="AD" clId="Web-{FDA38978-6B84-A58F-6BA4-EDDE42309B51}" dt="2025-03-21T03:19:14.215" v="114" actId="14100"/>
          <ac:picMkLst>
            <pc:docMk/>
            <pc:sldMk cId="1234982607" sldId="263"/>
            <ac:picMk id="8" creationId="{91BF916E-ACA7-0008-3138-CD2737FECEFE}"/>
          </ac:picMkLst>
        </pc:picChg>
      </pc:sldChg>
      <pc:sldChg chg="modSp mod setBg">
        <pc:chgData name="Carlos Cornejo" userId="S::carlos.cornejo@medicos.ci.pe::2e4b6778-cd87-4b49-a5e5-2670a5ea52a5" providerId="AD" clId="Web-{FDA38978-6B84-A58F-6BA4-EDDE42309B51}" dt="2025-03-21T04:49:35.758" v="437" actId="20577"/>
        <pc:sldMkLst>
          <pc:docMk/>
          <pc:sldMk cId="3798638636" sldId="264"/>
        </pc:sldMkLst>
        <pc:spChg chg="mod">
          <ac:chgData name="Carlos Cornejo" userId="S::carlos.cornejo@medicos.ci.pe::2e4b6778-cd87-4b49-a5e5-2670a5ea52a5" providerId="AD" clId="Web-{FDA38978-6B84-A58F-6BA4-EDDE42309B51}" dt="2025-03-21T04:49:29.851" v="435" actId="20577"/>
          <ac:spMkLst>
            <pc:docMk/>
            <pc:sldMk cId="3798638636" sldId="264"/>
            <ac:spMk id="2" creationId="{A2BAC78E-EE23-E060-1320-2B50EF3EACC7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9:26.554" v="434" actId="20577"/>
          <ac:spMkLst>
            <pc:docMk/>
            <pc:sldMk cId="3798638636" sldId="264"/>
            <ac:spMk id="3" creationId="{C733B8AE-3F4B-C8DE-278A-99261DB80C59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9:35.758" v="437" actId="20577"/>
          <ac:spMkLst>
            <pc:docMk/>
            <pc:sldMk cId="3798638636" sldId="264"/>
            <ac:spMk id="4" creationId="{04945C3F-CEC0-5BE0-719C-F0D6B77BF6E9}"/>
          </ac:spMkLst>
        </pc:spChg>
      </pc:sldChg>
      <pc:sldChg chg="modSp mod setBg">
        <pc:chgData name="Carlos Cornejo" userId="S::carlos.cornejo@medicos.ci.pe::2e4b6778-cd87-4b49-a5e5-2670a5ea52a5" providerId="AD" clId="Web-{FDA38978-6B84-A58F-6BA4-EDDE42309B51}" dt="2025-03-21T04:50:08.212" v="442"/>
        <pc:sldMkLst>
          <pc:docMk/>
          <pc:sldMk cId="794455275" sldId="265"/>
        </pc:sldMkLst>
        <pc:spChg chg="mod">
          <ac:chgData name="Carlos Cornejo" userId="S::carlos.cornejo@medicos.ci.pe::2e4b6778-cd87-4b49-a5e5-2670a5ea52a5" providerId="AD" clId="Web-{FDA38978-6B84-A58F-6BA4-EDDE42309B51}" dt="2025-03-21T04:49:52.899" v="439" actId="20577"/>
          <ac:spMkLst>
            <pc:docMk/>
            <pc:sldMk cId="794455275" sldId="265"/>
            <ac:spMk id="2" creationId="{F41B6E9F-B06C-CC75-1492-CFD51B9133AF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9:47.180" v="438" actId="20577"/>
          <ac:spMkLst>
            <pc:docMk/>
            <pc:sldMk cId="794455275" sldId="265"/>
            <ac:spMk id="3" creationId="{CD1CA890-2E04-118B-83F0-4C1F163DBBCC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9:57.587" v="441" actId="20577"/>
          <ac:spMkLst>
            <pc:docMk/>
            <pc:sldMk cId="794455275" sldId="265"/>
            <ac:spMk id="4" creationId="{4980F353-190A-F2EF-D544-28F3A42E01F1}"/>
          </ac:spMkLst>
        </pc:spChg>
      </pc:sldChg>
      <pc:sldChg chg="addSp modSp mod setBg">
        <pc:chgData name="Carlos Cornejo" userId="S::carlos.cornejo@medicos.ci.pe::2e4b6778-cd87-4b49-a5e5-2670a5ea52a5" providerId="AD" clId="Web-{FDA38978-6B84-A58F-6BA4-EDDE42309B51}" dt="2025-03-21T04:32:33.169" v="216"/>
        <pc:sldMkLst>
          <pc:docMk/>
          <pc:sldMk cId="319626531" sldId="266"/>
        </pc:sldMkLst>
        <pc:spChg chg="mo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2" creationId="{697EE7C1-5F69-AFE0-15CA-A0480060E988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3" creationId="{1E54CECE-4694-6E0A-C5B3-62750E35F2CE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8" creationId="{09588DA8-065E-4F6F-8EFD-43104AB2E0CF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10" creationId="{C4285719-470E-454C-AF62-8323075F1F5B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12" creationId="{CD9FE4EF-C4D8-49A0-B2FF-81D8DB7D8A24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14" creationId="{4300840D-0A0B-4512-BACA-B439D5B9C57C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16" creationId="{D2B78728-A580-49A7-84F9-6EF6F583ADE0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18" creationId="{38FAA1A1-D861-433F-88FA-1E9D6FD31D11}"/>
          </ac:spMkLst>
        </pc:spChg>
        <pc:spChg chg="add">
          <ac:chgData name="Carlos Cornejo" userId="S::carlos.cornejo@medicos.ci.pe::2e4b6778-cd87-4b49-a5e5-2670a5ea52a5" providerId="AD" clId="Web-{FDA38978-6B84-A58F-6BA4-EDDE42309B51}" dt="2025-03-21T04:32:33.169" v="216"/>
          <ac:spMkLst>
            <pc:docMk/>
            <pc:sldMk cId="319626531" sldId="266"/>
            <ac:spMk id="20" creationId="{8D71EDA1-87BF-4D5D-AB79-F346FD19278A}"/>
          </ac:spMkLst>
        </pc:spChg>
      </pc:sldChg>
      <pc:sldChg chg="addSp delSp modSp del mod setBg">
        <pc:chgData name="Carlos Cornejo" userId="S::carlos.cornejo@medicos.ci.pe::2e4b6778-cd87-4b49-a5e5-2670a5ea52a5" providerId="AD" clId="Web-{FDA38978-6B84-A58F-6BA4-EDDE42309B51}" dt="2025-03-21T04:38:47.638" v="246"/>
        <pc:sldMkLst>
          <pc:docMk/>
          <pc:sldMk cId="4079883217" sldId="267"/>
        </pc:sldMkLst>
        <pc:spChg chg="mod">
          <ac:chgData name="Carlos Cornejo" userId="S::carlos.cornejo@medicos.ci.pe::2e4b6778-cd87-4b49-a5e5-2670a5ea52a5" providerId="AD" clId="Web-{FDA38978-6B84-A58F-6BA4-EDDE42309B51}" dt="2025-03-21T04:33:20.937" v="220"/>
          <ac:spMkLst>
            <pc:docMk/>
            <pc:sldMk cId="4079883217" sldId="267"/>
            <ac:spMk id="2" creationId="{F43B49FB-13FC-F0BF-2D0A-A06C367E58D8}"/>
          </ac:spMkLst>
        </pc:spChg>
        <pc:spChg chg="mod ord">
          <ac:chgData name="Carlos Cornejo" userId="S::carlos.cornejo@medicos.ci.pe::2e4b6778-cd87-4b49-a5e5-2670a5ea52a5" providerId="AD" clId="Web-{FDA38978-6B84-A58F-6BA4-EDDE42309B51}" dt="2025-03-21T04:33:20.937" v="220"/>
          <ac:spMkLst>
            <pc:docMk/>
            <pc:sldMk cId="4079883217" sldId="267"/>
            <ac:spMk id="3" creationId="{9F9AE26D-2BB9-2E79-3E0E-3C504C8F6386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33:20.937" v="220"/>
          <ac:spMkLst>
            <pc:docMk/>
            <pc:sldMk cId="4079883217" sldId="267"/>
            <ac:spMk id="6" creationId="{FF373AD9-F2D7-B698-E1D7-B4B5962CB2E0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3:11.155" v="218"/>
          <ac:spMkLst>
            <pc:docMk/>
            <pc:sldMk cId="4079883217" sldId="267"/>
            <ac:spMk id="11" creationId="{55F7ABCA-A68A-47DD-B732-76FF34C6FB7D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4:33:20.937" v="220"/>
          <ac:spMkLst>
            <pc:docMk/>
            <pc:sldMk cId="4079883217" sldId="267"/>
            <ac:spMk id="13" creationId="{E02239D2-A05D-4A1C-9F06-FBA7FC730E1B}"/>
          </ac:spMkLst>
        </pc:spChg>
        <pc:picChg chg="mod">
          <ac:chgData name="Carlos Cornejo" userId="S::carlos.cornejo@medicos.ci.pe::2e4b6778-cd87-4b49-a5e5-2670a5ea52a5" providerId="AD" clId="Web-{FDA38978-6B84-A58F-6BA4-EDDE42309B51}" dt="2025-03-21T04:33:20.937" v="220"/>
          <ac:picMkLst>
            <pc:docMk/>
            <pc:sldMk cId="4079883217" sldId="267"/>
            <ac:picMk id="4" creationId="{7F68C4AF-BE8E-22A5-DED2-BF2B24AC951A}"/>
          </ac:picMkLst>
        </pc:picChg>
      </pc:sldChg>
      <pc:sldChg chg="addSp delSp modSp mod setBg">
        <pc:chgData name="Carlos Cornejo" userId="S::carlos.cornejo@medicos.ci.pe::2e4b6778-cd87-4b49-a5e5-2670a5ea52a5" providerId="AD" clId="Web-{FDA38978-6B84-A58F-6BA4-EDDE42309B51}" dt="2025-03-21T04:43:57.838" v="401" actId="1076"/>
        <pc:sldMkLst>
          <pc:docMk/>
          <pc:sldMk cId="2985038751" sldId="268"/>
        </pc:sldMkLst>
        <pc:spChg chg="mod">
          <ac:chgData name="Carlos Cornejo" userId="S::carlos.cornejo@medicos.ci.pe::2e4b6778-cd87-4b49-a5e5-2670a5ea52a5" providerId="AD" clId="Web-{FDA38978-6B84-A58F-6BA4-EDDE42309B51}" dt="2025-03-21T04:43:17.837" v="396" actId="20577"/>
          <ac:spMkLst>
            <pc:docMk/>
            <pc:sldMk cId="2985038751" sldId="268"/>
            <ac:spMk id="4" creationId="{F2CF39D1-7119-7D98-7579-5138C4B7F6FC}"/>
          </ac:spMkLst>
        </pc:spChg>
        <pc:graphicFrameChg chg="add mod modGraphic">
          <ac:chgData name="Carlos Cornejo" userId="S::carlos.cornejo@medicos.ci.pe::2e4b6778-cd87-4b49-a5e5-2670a5ea52a5" providerId="AD" clId="Web-{FDA38978-6B84-A58F-6BA4-EDDE42309B51}" dt="2025-03-21T04:43:57.838" v="401" actId="1076"/>
          <ac:graphicFrameMkLst>
            <pc:docMk/>
            <pc:sldMk cId="2985038751" sldId="268"/>
            <ac:graphicFrameMk id="5" creationId="{C1E7F681-5950-0B38-0671-9ED0D37715F4}"/>
          </ac:graphicFrameMkLst>
        </pc:graphicFrameChg>
        <pc:picChg chg="del mod modCrop">
          <ac:chgData name="Carlos Cornejo" userId="S::carlos.cornejo@medicos.ci.pe::2e4b6778-cd87-4b49-a5e5-2670a5ea52a5" providerId="AD" clId="Web-{FDA38978-6B84-A58F-6BA4-EDDE42309B51}" dt="2025-03-21T04:13:53.093" v="120"/>
          <ac:picMkLst>
            <pc:docMk/>
            <pc:sldMk cId="2985038751" sldId="268"/>
            <ac:picMk id="2" creationId="{C58D9AD4-5915-7B33-8D64-6714D2AB57BD}"/>
          </ac:picMkLst>
        </pc:picChg>
      </pc:sldChg>
      <pc:sldChg chg="addSp delSp modSp mod setBg">
        <pc:chgData name="Carlos Cornejo" userId="S::carlos.cornejo@medicos.ci.pe::2e4b6778-cd87-4b49-a5e5-2670a5ea52a5" providerId="AD" clId="Web-{FDA38978-6B84-A58F-6BA4-EDDE42309B51}" dt="2025-03-21T04:43:10.305" v="395" actId="20577"/>
        <pc:sldMkLst>
          <pc:docMk/>
          <pc:sldMk cId="101600569" sldId="269"/>
        </pc:sldMkLst>
        <pc:spChg chg="mod">
          <ac:chgData name="Carlos Cornejo" userId="S::carlos.cornejo@medicos.ci.pe::2e4b6778-cd87-4b49-a5e5-2670a5ea52a5" providerId="AD" clId="Web-{FDA38978-6B84-A58F-6BA4-EDDE42309B51}" dt="2025-03-21T04:43:10.305" v="395" actId="20577"/>
          <ac:spMkLst>
            <pc:docMk/>
            <pc:sldMk cId="101600569" sldId="269"/>
            <ac:spMk id="6" creationId="{D37F3911-0F02-4656-D339-F05D73306A9B}"/>
          </ac:spMkLst>
        </pc:spChg>
        <pc:graphicFrameChg chg="add mod modGraphic">
          <ac:chgData name="Carlos Cornejo" userId="S::carlos.cornejo@medicos.ci.pe::2e4b6778-cd87-4b49-a5e5-2670a5ea52a5" providerId="AD" clId="Web-{FDA38978-6B84-A58F-6BA4-EDDE42309B51}" dt="2025-03-21T04:41:43.583" v="322"/>
          <ac:graphicFrameMkLst>
            <pc:docMk/>
            <pc:sldMk cId="101600569" sldId="269"/>
            <ac:graphicFrameMk id="7" creationId="{E240E2D8-B32E-CD04-04FC-0E73FF2B5E93}"/>
          </ac:graphicFrameMkLst>
        </pc:graphicFrameChg>
        <pc:picChg chg="del">
          <ac:chgData name="Carlos Cornejo" userId="S::carlos.cornejo@medicos.ci.pe::2e4b6778-cd87-4b49-a5e5-2670a5ea52a5" providerId="AD" clId="Web-{FDA38978-6B84-A58F-6BA4-EDDE42309B51}" dt="2025-03-21T04:27:10.359" v="169"/>
          <ac:picMkLst>
            <pc:docMk/>
            <pc:sldMk cId="101600569" sldId="269"/>
            <ac:picMk id="3" creationId="{D38B1B1B-B51D-3590-B4FB-95A4B30DF038}"/>
          </ac:picMkLst>
        </pc:picChg>
        <pc:picChg chg="del">
          <ac:chgData name="Carlos Cornejo" userId="S::carlos.cornejo@medicos.ci.pe::2e4b6778-cd87-4b49-a5e5-2670a5ea52a5" providerId="AD" clId="Web-{FDA38978-6B84-A58F-6BA4-EDDE42309B51}" dt="2025-03-21T04:27:12.375" v="170"/>
          <ac:picMkLst>
            <pc:docMk/>
            <pc:sldMk cId="101600569" sldId="269"/>
            <ac:picMk id="4" creationId="{12D973FF-82DA-BA80-D19E-8D6C56814687}"/>
          </ac:picMkLst>
        </pc:picChg>
        <pc:picChg chg="del">
          <ac:chgData name="Carlos Cornejo" userId="S::carlos.cornejo@medicos.ci.pe::2e4b6778-cd87-4b49-a5e5-2670a5ea52a5" providerId="AD" clId="Web-{FDA38978-6B84-A58F-6BA4-EDDE42309B51}" dt="2025-03-21T04:27:08.421" v="168"/>
          <ac:picMkLst>
            <pc:docMk/>
            <pc:sldMk cId="101600569" sldId="269"/>
            <ac:picMk id="5" creationId="{56F7CC07-8692-5665-C4A0-D7EF7765379B}"/>
          </ac:picMkLst>
        </pc:picChg>
      </pc:sldChg>
      <pc:sldChg chg="modSp mod setBg">
        <pc:chgData name="Carlos Cornejo" userId="S::carlos.cornejo@medicos.ci.pe::2e4b6778-cd87-4b49-a5e5-2670a5ea52a5" providerId="AD" clId="Web-{FDA38978-6B84-A58F-6BA4-EDDE42309B51}" dt="2025-03-21T04:52:59.359" v="454" actId="20577"/>
        <pc:sldMkLst>
          <pc:docMk/>
          <pc:sldMk cId="1169626516" sldId="270"/>
        </pc:sldMkLst>
        <pc:spChg chg="mod">
          <ac:chgData name="Carlos Cornejo" userId="S::carlos.cornejo@medicos.ci.pe::2e4b6778-cd87-4b49-a5e5-2670a5ea52a5" providerId="AD" clId="Web-{FDA38978-6B84-A58F-6BA4-EDDE42309B51}" dt="2025-03-21T04:52:52.046" v="451" actId="20577"/>
          <ac:spMkLst>
            <pc:docMk/>
            <pc:sldMk cId="1169626516" sldId="270"/>
            <ac:spMk id="2" creationId="{47D92E2E-956A-7663-950B-D7796F82BA13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52:55.859" v="453" actId="20577"/>
          <ac:spMkLst>
            <pc:docMk/>
            <pc:sldMk cId="1169626516" sldId="270"/>
            <ac:spMk id="3" creationId="{8E1BFB18-DA5F-8849-08D3-F75D1ECC846B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52:59.359" v="454" actId="20577"/>
          <ac:spMkLst>
            <pc:docMk/>
            <pc:sldMk cId="1169626516" sldId="270"/>
            <ac:spMk id="4" creationId="{D29A2BD7-B157-F678-F487-BE2C8062CD5F}"/>
          </ac:spMkLst>
        </pc:spChg>
      </pc:sldChg>
      <pc:sldChg chg="mod setBg">
        <pc:chgData name="Carlos Cornejo" userId="S::carlos.cornejo@medicos.ci.pe::2e4b6778-cd87-4b49-a5e5-2670a5ea52a5" providerId="AD" clId="Web-{FDA38978-6B84-A58F-6BA4-EDDE42309B51}" dt="2025-03-21T04:58:06.608" v="474"/>
        <pc:sldMkLst>
          <pc:docMk/>
          <pc:sldMk cId="640119537" sldId="276"/>
        </pc:sldMkLst>
      </pc:sldChg>
      <pc:sldChg chg="modSp mod setBg">
        <pc:chgData name="Carlos Cornejo" userId="S::carlos.cornejo@medicos.ci.pe::2e4b6778-cd87-4b49-a5e5-2670a5ea52a5" providerId="AD" clId="Web-{FDA38978-6B84-A58F-6BA4-EDDE42309B51}" dt="2025-03-21T04:46:42.063" v="425" actId="20577"/>
        <pc:sldMkLst>
          <pc:docMk/>
          <pc:sldMk cId="548465613" sldId="277"/>
        </pc:sldMkLst>
        <pc:spChg chg="mod">
          <ac:chgData name="Carlos Cornejo" userId="S::carlos.cornejo@medicos.ci.pe::2e4b6778-cd87-4b49-a5e5-2670a5ea52a5" providerId="AD" clId="Web-{FDA38978-6B84-A58F-6BA4-EDDE42309B51}" dt="2025-03-21T04:46:42.063" v="425" actId="20577"/>
          <ac:spMkLst>
            <pc:docMk/>
            <pc:sldMk cId="548465613" sldId="277"/>
            <ac:spMk id="2" creationId="{CDF6B2EE-18F7-CE4D-AC32-DDE5623950AF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6:30.703" v="412" actId="20577"/>
          <ac:spMkLst>
            <pc:docMk/>
            <pc:sldMk cId="548465613" sldId="277"/>
            <ac:spMk id="4" creationId="{CEDA5282-F9DF-71C6-04B6-78200C8DDF10}"/>
          </ac:spMkLst>
        </pc:spChg>
        <pc:graphicFrameChg chg="mod modGraphic">
          <ac:chgData name="Carlos Cornejo" userId="S::carlos.cornejo@medicos.ci.pe::2e4b6778-cd87-4b49-a5e5-2670a5ea52a5" providerId="AD" clId="Web-{FDA38978-6B84-A58F-6BA4-EDDE42309B51}" dt="2025-03-21T04:46:37.047" v="423"/>
          <ac:graphicFrameMkLst>
            <pc:docMk/>
            <pc:sldMk cId="548465613" sldId="277"/>
            <ac:graphicFrameMk id="6" creationId="{9D7F08E2-A301-A8A0-96AC-5D935CED60D5}"/>
          </ac:graphicFrameMkLst>
        </pc:graphicFrameChg>
      </pc:sldChg>
      <pc:sldChg chg="modSp mod setBg">
        <pc:chgData name="Carlos Cornejo" userId="S::carlos.cornejo@medicos.ci.pe::2e4b6778-cd87-4b49-a5e5-2670a5ea52a5" providerId="AD" clId="Web-{FDA38978-6B84-A58F-6BA4-EDDE42309B51}" dt="2025-03-21T04:47:54.941" v="429" actId="20577"/>
        <pc:sldMkLst>
          <pc:docMk/>
          <pc:sldMk cId="2067526353" sldId="278"/>
        </pc:sldMkLst>
        <pc:spChg chg="mod">
          <ac:chgData name="Carlos Cornejo" userId="S::carlos.cornejo@medicos.ci.pe::2e4b6778-cd87-4b49-a5e5-2670a5ea52a5" providerId="AD" clId="Web-{FDA38978-6B84-A58F-6BA4-EDDE42309B51}" dt="2025-03-21T04:47:48.441" v="427" actId="20577"/>
          <ac:spMkLst>
            <pc:docMk/>
            <pc:sldMk cId="2067526353" sldId="278"/>
            <ac:spMk id="2" creationId="{E8B49D1F-BEE9-F27F-97EF-326E9AA7615C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47:54.941" v="429" actId="20577"/>
          <ac:spMkLst>
            <pc:docMk/>
            <pc:sldMk cId="2067526353" sldId="278"/>
            <ac:spMk id="4" creationId="{2F2DA28E-A6CA-54F2-E8D2-F1EF4CAC2206}"/>
          </ac:spMkLst>
        </pc:spChg>
      </pc:sldChg>
      <pc:sldChg chg="modSp mod setBg">
        <pc:chgData name="Carlos Cornejo" userId="S::carlos.cornejo@medicos.ci.pe::2e4b6778-cd87-4b49-a5e5-2670a5ea52a5" providerId="AD" clId="Web-{FDA38978-6B84-A58F-6BA4-EDDE42309B51}" dt="2025-03-21T04:54:08.628" v="456" actId="20577"/>
        <pc:sldMkLst>
          <pc:docMk/>
          <pc:sldMk cId="3225091422" sldId="279"/>
        </pc:sldMkLst>
        <pc:spChg chg="mod">
          <ac:chgData name="Carlos Cornejo" userId="S::carlos.cornejo@medicos.ci.pe::2e4b6778-cd87-4b49-a5e5-2670a5ea52a5" providerId="AD" clId="Web-{FDA38978-6B84-A58F-6BA4-EDDE42309B51}" dt="2025-03-21T04:54:08.628" v="456" actId="20577"/>
          <ac:spMkLst>
            <pc:docMk/>
            <pc:sldMk cId="3225091422" sldId="279"/>
            <ac:spMk id="7" creationId="{77248633-605A-1FE5-DF9F-EBE7C071D1B2}"/>
          </ac:spMkLst>
        </pc:spChg>
      </pc:sldChg>
      <pc:sldChg chg="modSp mod setBg">
        <pc:chgData name="Carlos Cornejo" userId="S::carlos.cornejo@medicos.ci.pe::2e4b6778-cd87-4b49-a5e5-2670a5ea52a5" providerId="AD" clId="Web-{FDA38978-6B84-A58F-6BA4-EDDE42309B51}" dt="2025-03-21T04:54:28.425" v="458" actId="20577"/>
        <pc:sldMkLst>
          <pc:docMk/>
          <pc:sldMk cId="3930171110" sldId="280"/>
        </pc:sldMkLst>
        <pc:spChg chg="mod">
          <ac:chgData name="Carlos Cornejo" userId="S::carlos.cornejo@medicos.ci.pe::2e4b6778-cd87-4b49-a5e5-2670a5ea52a5" providerId="AD" clId="Web-{FDA38978-6B84-A58F-6BA4-EDDE42309B51}" dt="2025-03-21T04:54:28.425" v="458" actId="20577"/>
          <ac:spMkLst>
            <pc:docMk/>
            <pc:sldMk cId="3930171110" sldId="280"/>
            <ac:spMk id="7" creationId="{2A8C09D5-7088-873F-63E3-CBD6546DD9D9}"/>
          </ac:spMkLst>
        </pc:spChg>
      </pc:sldChg>
      <pc:sldChg chg="modSp mod setBg">
        <pc:chgData name="Carlos Cornejo" userId="S::carlos.cornejo@medicos.ci.pe::2e4b6778-cd87-4b49-a5e5-2670a5ea52a5" providerId="AD" clId="Web-{FDA38978-6B84-A58F-6BA4-EDDE42309B51}" dt="2025-03-21T04:58:25.155" v="476"/>
        <pc:sldMkLst>
          <pc:docMk/>
          <pc:sldMk cId="4169941814" sldId="281"/>
        </pc:sldMkLst>
        <pc:spChg chg="mod">
          <ac:chgData name="Carlos Cornejo" userId="S::carlos.cornejo@medicos.ci.pe::2e4b6778-cd87-4b49-a5e5-2670a5ea52a5" providerId="AD" clId="Web-{FDA38978-6B84-A58F-6BA4-EDDE42309B51}" dt="2025-03-21T04:56:06.648" v="464" actId="20577"/>
          <ac:spMkLst>
            <pc:docMk/>
            <pc:sldMk cId="4169941814" sldId="281"/>
            <ac:spMk id="7" creationId="{CAEBC996-C931-F8F3-7582-AB3A94F82A6F}"/>
          </ac:spMkLst>
        </pc:spChg>
      </pc:sldChg>
      <pc:sldChg chg="addSp delSp modSp new mod ord addAnim">
        <pc:chgData name="Carlos Cornejo" userId="S::carlos.cornejo@medicos.ci.pe::2e4b6778-cd87-4b49-a5e5-2670a5ea52a5" providerId="AD" clId="Web-{FDA38978-6B84-A58F-6BA4-EDDE42309B51}" dt="2025-03-21T04:56:28.728" v="469" actId="14100"/>
        <pc:sldMkLst>
          <pc:docMk/>
          <pc:sldMk cId="1964613377" sldId="282"/>
        </pc:sldMkLst>
        <pc:spChg chg="mod">
          <ac:chgData name="Carlos Cornejo" userId="S::carlos.cornejo@medicos.ci.pe::2e4b6778-cd87-4b49-a5e5-2670a5ea52a5" providerId="AD" clId="Web-{FDA38978-6B84-A58F-6BA4-EDDE42309B51}" dt="2025-03-21T02:37:00.870" v="45" actId="20577"/>
          <ac:spMkLst>
            <pc:docMk/>
            <pc:sldMk cId="1964613377" sldId="282"/>
            <ac:spMk id="2" creationId="{91AF077F-A26C-2ADB-369C-AF988ADE7EC0}"/>
          </ac:spMkLst>
        </pc:spChg>
        <pc:spChg chg="add del mod">
          <ac:chgData name="Carlos Cornejo" userId="S::carlos.cornejo@medicos.ci.pe::2e4b6778-cd87-4b49-a5e5-2670a5ea52a5" providerId="AD" clId="Web-{FDA38978-6B84-A58F-6BA4-EDDE42309B51}" dt="2025-03-21T02:28:38.171" v="38"/>
          <ac:spMkLst>
            <pc:docMk/>
            <pc:sldMk cId="1964613377" sldId="282"/>
            <ac:spMk id="4" creationId="{68DA34DD-6047-BD60-5E1D-C0DF89E32DE7}"/>
          </ac:spMkLst>
        </pc:spChg>
        <pc:picChg chg="add del mod modCrop">
          <ac:chgData name="Carlos Cornejo" userId="S::carlos.cornejo@medicos.ci.pe::2e4b6778-cd87-4b49-a5e5-2670a5ea52a5" providerId="AD" clId="Web-{FDA38978-6B84-A58F-6BA4-EDDE42309B51}" dt="2025-03-21T02:28:33.749" v="35"/>
          <ac:picMkLst>
            <pc:docMk/>
            <pc:sldMk cId="1964613377" sldId="282"/>
            <ac:picMk id="3" creationId="{1E8C01AF-60B1-3C94-976F-23F0436B349A}"/>
          </ac:picMkLst>
        </pc:picChg>
        <pc:picChg chg="add mod">
          <ac:chgData name="Carlos Cornejo" userId="S::carlos.cornejo@medicos.ci.pe::2e4b6778-cd87-4b49-a5e5-2670a5ea52a5" providerId="AD" clId="Web-{FDA38978-6B84-A58F-6BA4-EDDE42309B51}" dt="2025-03-21T04:56:28.728" v="469" actId="14100"/>
          <ac:picMkLst>
            <pc:docMk/>
            <pc:sldMk cId="1964613377" sldId="282"/>
            <ac:picMk id="5" creationId="{282685DE-6737-A5AB-A01F-058CE41C7E32}"/>
          </ac:picMkLst>
        </pc:picChg>
      </pc:sldChg>
      <pc:sldChg chg="addSp delSp modSp add mod replId setBg">
        <pc:chgData name="Carlos Cornejo" userId="S::carlos.cornejo@medicos.ci.pe::2e4b6778-cd87-4b49-a5e5-2670a5ea52a5" providerId="AD" clId="Web-{FDA38978-6B84-A58F-6BA4-EDDE42309B51}" dt="2025-03-21T04:58:55.953" v="485" actId="20577"/>
        <pc:sldMkLst>
          <pc:docMk/>
          <pc:sldMk cId="798747468" sldId="283"/>
        </pc:sldMkLst>
        <pc:spChg chg="mod ord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2" creationId="{7F831243-F6D0-1300-9D5C-034EE458C8E6}"/>
          </ac:spMkLst>
        </pc:spChg>
        <pc:spChg chg="mod ord">
          <ac:chgData name="Carlos Cornejo" userId="S::carlos.cornejo@medicos.ci.pe::2e4b6778-cd87-4b49-a5e5-2670a5ea52a5" providerId="AD" clId="Web-{FDA38978-6B84-A58F-6BA4-EDDE42309B51}" dt="2025-03-21T04:58:55.953" v="485" actId="20577"/>
          <ac:spMkLst>
            <pc:docMk/>
            <pc:sldMk cId="798747468" sldId="283"/>
            <ac:spMk id="4" creationId="{3FD5A5AD-EE06-F78E-F9FE-885D42F0F3B1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0:49.452" v="68"/>
          <ac:spMkLst>
            <pc:docMk/>
            <pc:sldMk cId="798747468" sldId="283"/>
            <ac:spMk id="11" creationId="{61293230-B0F6-45B1-96D1-13D18E242995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0:49.452" v="68"/>
          <ac:spMkLst>
            <pc:docMk/>
            <pc:sldMk cId="798747468" sldId="283"/>
            <ac:spMk id="13" creationId="{0A1E0707-4985-454B-ACE0-4855BB55875E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15" creationId="{6313CF8F-B436-401E-9575-DE0F8E8B5B17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16" creationId="{63F5877B-98C7-49DD-83AB-0F6F57CB6543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17" creationId="{2A38CFE9-C30A-4551-ACCB-D5808FBC39CD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18" creationId="{4EA91930-66BC-4C41-B4F5-C31EB216F64B}"/>
          </ac:spMkLst>
        </pc:spChg>
        <pc:spChg chg="add del">
          <ac:chgData name="Carlos Cornejo" userId="S::carlos.cornejo@medicos.ci.pe::2e4b6778-cd87-4b49-a5e5-2670a5ea52a5" providerId="AD" clId="Web-{FDA38978-6B84-A58F-6BA4-EDDE42309B51}" dt="2025-03-21T02:41:06.485" v="70"/>
          <ac:spMkLst>
            <pc:docMk/>
            <pc:sldMk cId="798747468" sldId="283"/>
            <ac:spMk id="19" creationId="{67EF550F-47CE-4FB2-9DAC-12AD835C833D}"/>
          </ac:spMkLst>
        </pc:spChg>
        <pc:picChg chg="mod ord">
          <ac:chgData name="Carlos Cornejo" userId="S::carlos.cornejo@medicos.ci.pe::2e4b6778-cd87-4b49-a5e5-2670a5ea52a5" providerId="AD" clId="Web-{FDA38978-6B84-A58F-6BA4-EDDE42309B51}" dt="2025-03-21T02:41:17.736" v="73" actId="1076"/>
          <ac:picMkLst>
            <pc:docMk/>
            <pc:sldMk cId="798747468" sldId="283"/>
            <ac:picMk id="3" creationId="{E9562A1F-E50D-24BE-35A1-CC3D8718A7A4}"/>
          </ac:picMkLst>
        </pc:picChg>
        <pc:picChg chg="add del">
          <ac:chgData name="Carlos Cornejo" userId="S::carlos.cornejo@medicos.ci.pe::2e4b6778-cd87-4b49-a5e5-2670a5ea52a5" providerId="AD" clId="Web-{FDA38978-6B84-A58F-6BA4-EDDE42309B51}" dt="2025-03-21T02:41:11.860" v="72"/>
          <ac:picMkLst>
            <pc:docMk/>
            <pc:sldMk cId="798747468" sldId="283"/>
            <ac:picMk id="5" creationId="{700990EC-A85E-65F4-1FC6-E341F4DA2A2F}"/>
          </ac:picMkLst>
        </pc:picChg>
        <pc:picChg chg="add del mod">
          <ac:chgData name="Carlos Cornejo" userId="S::carlos.cornejo@medicos.ci.pe::2e4b6778-cd87-4b49-a5e5-2670a5ea52a5" providerId="AD" clId="Web-{FDA38978-6B84-A58F-6BA4-EDDE42309B51}" dt="2025-03-21T02:42:10.849" v="78"/>
          <ac:picMkLst>
            <pc:docMk/>
            <pc:sldMk cId="798747468" sldId="283"/>
            <ac:picMk id="6" creationId="{89939426-D593-EBE9-F8BB-C0CEA63B8FC9}"/>
          </ac:picMkLst>
        </pc:picChg>
      </pc:sldChg>
      <pc:sldChg chg="new del">
        <pc:chgData name="Carlos Cornejo" userId="S::carlos.cornejo@medicos.ci.pe::2e4b6778-cd87-4b49-a5e5-2670a5ea52a5" providerId="AD" clId="Web-{FDA38978-6B84-A58F-6BA4-EDDE42309B51}" dt="2025-03-21T03:05:37.052" v="80"/>
        <pc:sldMkLst>
          <pc:docMk/>
          <pc:sldMk cId="64683425" sldId="284"/>
        </pc:sldMkLst>
      </pc:sldChg>
      <pc:sldChg chg="addSp delSp modSp add mod replId setBg">
        <pc:chgData name="Carlos Cornejo" userId="S::carlos.cornejo@medicos.ci.pe::2e4b6778-cd87-4b49-a5e5-2670a5ea52a5" providerId="AD" clId="Web-{FDA38978-6B84-A58F-6BA4-EDDE42309B51}" dt="2025-03-21T04:51:50.232" v="448" actId="20577"/>
        <pc:sldMkLst>
          <pc:docMk/>
          <pc:sldMk cId="989688056" sldId="284"/>
        </pc:sldMkLst>
        <pc:spChg chg="mod">
          <ac:chgData name="Carlos Cornejo" userId="S::carlos.cornejo@medicos.ci.pe::2e4b6778-cd87-4b49-a5e5-2670a5ea52a5" providerId="AD" clId="Web-{FDA38978-6B84-A58F-6BA4-EDDE42309B51}" dt="2025-03-21T04:51:45.466" v="447" actId="20577"/>
          <ac:spMkLst>
            <pc:docMk/>
            <pc:sldMk cId="989688056" sldId="284"/>
            <ac:spMk id="2" creationId="{6713818A-CE47-7325-54A3-F3E56786B0CC}"/>
          </ac:spMkLst>
        </pc:spChg>
        <pc:spChg chg="mod">
          <ac:chgData name="Carlos Cornejo" userId="S::carlos.cornejo@medicos.ci.pe::2e4b6778-cd87-4b49-a5e5-2670a5ea52a5" providerId="AD" clId="Web-{FDA38978-6B84-A58F-6BA4-EDDE42309B51}" dt="2025-03-21T04:51:50.232" v="448" actId="20577"/>
          <ac:spMkLst>
            <pc:docMk/>
            <pc:sldMk cId="989688056" sldId="284"/>
            <ac:spMk id="4" creationId="{52F607AD-FF50-1B2F-DC03-C52734695854}"/>
          </ac:spMkLst>
        </pc:spChg>
        <pc:spChg chg="add del mod">
          <ac:chgData name="Carlos Cornejo" userId="S::carlos.cornejo@medicos.ci.pe::2e4b6778-cd87-4b49-a5e5-2670a5ea52a5" providerId="AD" clId="Web-{FDA38978-6B84-A58F-6BA4-EDDE42309B51}" dt="2025-03-21T03:05:47.038" v="83"/>
          <ac:spMkLst>
            <pc:docMk/>
            <pc:sldMk cId="989688056" sldId="284"/>
            <ac:spMk id="5" creationId="{5106EA6C-7A18-8E62-A38F-0CDAE849AE54}"/>
          </ac:spMkLst>
        </pc:spChg>
        <pc:picChg chg="add mod ord">
          <ac:chgData name="Carlos Cornejo" userId="S::carlos.cornejo@medicos.ci.pe::2e4b6778-cd87-4b49-a5e5-2670a5ea52a5" providerId="AD" clId="Web-{FDA38978-6B84-A58F-6BA4-EDDE42309B51}" dt="2025-03-21T03:19:24.293" v="116" actId="14100"/>
          <ac:picMkLst>
            <pc:docMk/>
            <pc:sldMk cId="989688056" sldId="284"/>
            <ac:picMk id="6" creationId="{264A798D-F96F-FA0F-4DD6-EB108808CC91}"/>
          </ac:picMkLst>
        </pc:picChg>
        <pc:picChg chg="del">
          <ac:chgData name="Carlos Cornejo" userId="S::carlos.cornejo@medicos.ci.pe::2e4b6778-cd87-4b49-a5e5-2670a5ea52a5" providerId="AD" clId="Web-{FDA38978-6B84-A58F-6BA4-EDDE42309B51}" dt="2025-03-21T03:05:42.897" v="82"/>
          <ac:picMkLst>
            <pc:docMk/>
            <pc:sldMk cId="989688056" sldId="284"/>
            <ac:picMk id="8" creationId="{6EB2D3AE-2857-37F1-1C80-9A167B933221}"/>
          </ac:picMkLst>
        </pc:picChg>
      </pc:sldChg>
      <pc:sldChg chg="add del replId">
        <pc:chgData name="Carlos Cornejo" userId="S::carlos.cornejo@medicos.ci.pe::2e4b6778-cd87-4b49-a5e5-2670a5ea52a5" providerId="AD" clId="Web-{FDA38978-6B84-A58F-6BA4-EDDE42309B51}" dt="2025-03-21T04:14:56.877" v="167"/>
        <pc:sldMkLst>
          <pc:docMk/>
          <pc:sldMk cId="87929388" sldId="285"/>
        </pc:sldMkLst>
      </pc:sldChg>
      <pc:sldChg chg="addSp delSp modSp add replId">
        <pc:chgData name="Carlos Cornejo" userId="S::carlos.cornejo@medicos.ci.pe::2e4b6778-cd87-4b49-a5e5-2670a5ea52a5" providerId="AD" clId="Web-{FDA38978-6B84-A58F-6BA4-EDDE42309B51}" dt="2025-03-21T04:38:39.857" v="245"/>
        <pc:sldMkLst>
          <pc:docMk/>
          <pc:sldMk cId="4075343948" sldId="285"/>
        </pc:sldMkLst>
        <pc:spChg chg="mod">
          <ac:chgData name="Carlos Cornejo" userId="S::carlos.cornejo@medicos.ci.pe::2e4b6778-cd87-4b49-a5e5-2670a5ea52a5" providerId="AD" clId="Web-{FDA38978-6B84-A58F-6BA4-EDDE42309B51}" dt="2025-03-21T04:38:11.684" v="244" actId="20577"/>
          <ac:spMkLst>
            <pc:docMk/>
            <pc:sldMk cId="4075343948" sldId="285"/>
            <ac:spMk id="3" creationId="{4E1FE2F8-41EE-F772-5290-C491FF71DA5A}"/>
          </ac:spMkLst>
        </pc:spChg>
        <pc:spChg chg="add mod">
          <ac:chgData name="Carlos Cornejo" userId="S::carlos.cornejo@medicos.ci.pe::2e4b6778-cd87-4b49-a5e5-2670a5ea52a5" providerId="AD" clId="Web-{FDA38978-6B84-A58F-6BA4-EDDE42309B51}" dt="2025-03-21T04:38:39.857" v="245"/>
          <ac:spMkLst>
            <pc:docMk/>
            <pc:sldMk cId="4075343948" sldId="285"/>
            <ac:spMk id="11" creationId="{24C64FBA-DADD-CF5B-8228-9A4DA1ACADF7}"/>
          </ac:spMkLst>
        </pc:spChg>
        <pc:graphicFrameChg chg="add del mod">
          <ac:chgData name="Carlos Cornejo" userId="S::carlos.cornejo@medicos.ci.pe::2e4b6778-cd87-4b49-a5e5-2670a5ea52a5" providerId="AD" clId="Web-{FDA38978-6B84-A58F-6BA4-EDDE42309B51}" dt="2025-03-21T04:35:15.099" v="229"/>
          <ac:graphicFrameMkLst>
            <pc:docMk/>
            <pc:sldMk cId="4075343948" sldId="285"/>
            <ac:graphicFrameMk id="5" creationId="{2530F5D0-0A3A-9462-0D23-5A999EFB43E6}"/>
          </ac:graphicFrameMkLst>
        </pc:graphicFrameChg>
        <pc:graphicFrameChg chg="add mod modGraphic">
          <ac:chgData name="Carlos Cornejo" userId="S::carlos.cornejo@medicos.ci.pe::2e4b6778-cd87-4b49-a5e5-2670a5ea52a5" providerId="AD" clId="Web-{FDA38978-6B84-A58F-6BA4-EDDE42309B51}" dt="2025-03-21T04:38:01.762" v="242"/>
          <ac:graphicFrameMkLst>
            <pc:docMk/>
            <pc:sldMk cId="4075343948" sldId="285"/>
            <ac:graphicFrameMk id="7" creationId="{94682AF9-D4F5-206A-F89B-3AB88FD81244}"/>
          </ac:graphicFrameMkLst>
        </pc:graphicFrameChg>
      </pc:sldChg>
      <pc:sldMasterChg chg="mod setBg modSldLayout">
        <pc:chgData name="Carlos Cornejo" userId="S::carlos.cornejo@medicos.ci.pe::2e4b6778-cd87-4b49-a5e5-2670a5ea52a5" providerId="AD" clId="Web-{FDA38978-6B84-A58F-6BA4-EDDE42309B51}" dt="2025-03-21T04:31:06.478" v="213"/>
        <pc:sldMasterMkLst>
          <pc:docMk/>
          <pc:sldMasterMk cId="2933118997" sldId="2147483648"/>
        </pc:sldMasterMkLst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2288191458" sldId="2147483649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3398174421" sldId="2147483650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2339700568" sldId="2147483651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979029867" sldId="2147483652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1752394269" sldId="2147483653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3630658609" sldId="2147483654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3682375612" sldId="2147483655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1360449816" sldId="2147483656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383603595" sldId="2147483657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541863252" sldId="2147483658"/>
          </pc:sldLayoutMkLst>
        </pc:sldLayoutChg>
        <pc:sldLayoutChg chg="mod">
          <pc:chgData name="Carlos Cornejo" userId="S::carlos.cornejo@medicos.ci.pe::2e4b6778-cd87-4b49-a5e5-2670a5ea52a5" providerId="AD" clId="Web-{FDA38978-6B84-A58F-6BA4-EDDE42309B51}" dt="2025-03-21T04:31:06.478" v="213"/>
          <pc:sldLayoutMkLst>
            <pc:docMk/>
            <pc:sldMasterMk cId="2933118997" sldId="2147483648"/>
            <pc:sldLayoutMk cId="2215096201" sldId="2147483659"/>
          </pc:sldLayoutMkLst>
        </pc:sldLayoutChg>
      </pc:sldMasterChg>
    </pc:docChg>
  </pc:docChgLst>
  <pc:docChgLst>
    <pc:chgData name="Carlos Cornejo" userId="S::carlos.cornejo@medicos.ci.pe::2e4b6778-cd87-4b49-a5e5-2670a5ea52a5" providerId="AD" clId="Web-{F62A2AE8-1953-A35A-56F3-7E52B2E99B67}"/>
    <pc:docChg chg="modSld">
      <pc:chgData name="Carlos Cornejo" userId="S::carlos.cornejo@medicos.ci.pe::2e4b6778-cd87-4b49-a5e5-2670a5ea52a5" providerId="AD" clId="Web-{F62A2AE8-1953-A35A-56F3-7E52B2E99B67}" dt="2025-03-17T00:44:20.261" v="101"/>
      <pc:docMkLst>
        <pc:docMk/>
      </pc:docMkLst>
      <pc:sldChg chg="addSp delSp modSp">
        <pc:chgData name="Carlos Cornejo" userId="S::carlos.cornejo@medicos.ci.pe::2e4b6778-cd87-4b49-a5e5-2670a5ea52a5" providerId="AD" clId="Web-{F62A2AE8-1953-A35A-56F3-7E52B2E99B67}" dt="2025-03-17T00:44:20.261" v="101"/>
        <pc:sldMkLst>
          <pc:docMk/>
          <pc:sldMk cId="640119537" sldId="276"/>
        </pc:sldMkLst>
        <pc:spChg chg="mod">
          <ac:chgData name="Carlos Cornejo" userId="S::carlos.cornejo@medicos.ci.pe::2e4b6778-cd87-4b49-a5e5-2670a5ea52a5" providerId="AD" clId="Web-{F62A2AE8-1953-A35A-56F3-7E52B2E99B67}" dt="2025-03-17T00:42:02.008" v="87" actId="20577"/>
          <ac:spMkLst>
            <pc:docMk/>
            <pc:sldMk cId="640119537" sldId="276"/>
            <ac:spMk id="2" creationId="{492001D4-49E0-7C71-E352-5AD996B4FB26}"/>
          </ac:spMkLst>
        </pc:spChg>
        <pc:graphicFrameChg chg="add mod modGraphic">
          <ac:chgData name="Carlos Cornejo" userId="S::carlos.cornejo@medicos.ci.pe::2e4b6778-cd87-4b49-a5e5-2670a5ea52a5" providerId="AD" clId="Web-{F62A2AE8-1953-A35A-56F3-7E52B2E99B67}" dt="2025-03-17T00:43:16.447" v="99"/>
          <ac:graphicFrameMkLst>
            <pc:docMk/>
            <pc:sldMk cId="640119537" sldId="276"/>
            <ac:graphicFrameMk id="4" creationId="{24705914-D58E-7149-23CF-57DC46A8F28D}"/>
          </ac:graphicFrameMkLst>
        </pc:graphicFrameChg>
        <pc:graphicFrameChg chg="add mod modGraphic">
          <ac:chgData name="Carlos Cornejo" userId="S::carlos.cornejo@medicos.ci.pe::2e4b6778-cd87-4b49-a5e5-2670a5ea52a5" providerId="AD" clId="Web-{F62A2AE8-1953-A35A-56F3-7E52B2E99B67}" dt="2025-03-17T00:44:11.808" v="100"/>
          <ac:graphicFrameMkLst>
            <pc:docMk/>
            <pc:sldMk cId="640119537" sldId="276"/>
            <ac:graphicFrameMk id="7" creationId="{DAEB803E-582E-83D3-5A46-FC8DBFAFC5FF}"/>
          </ac:graphicFrameMkLst>
        </pc:graphicFrameChg>
        <pc:graphicFrameChg chg="add mod modGraphic">
          <ac:chgData name="Carlos Cornejo" userId="S::carlos.cornejo@medicos.ci.pe::2e4b6778-cd87-4b49-a5e5-2670a5ea52a5" providerId="AD" clId="Web-{F62A2AE8-1953-A35A-56F3-7E52B2E99B67}" dt="2025-03-17T00:44:20.261" v="101"/>
          <ac:graphicFrameMkLst>
            <pc:docMk/>
            <pc:sldMk cId="640119537" sldId="276"/>
            <ac:graphicFrameMk id="12" creationId="{9D47CCDA-7645-BD3E-B4B2-DA24C798955A}"/>
          </ac:graphicFrameMkLst>
        </pc:graphicFrameChg>
        <pc:picChg chg="mod">
          <ac:chgData name="Carlos Cornejo" userId="S::carlos.cornejo@medicos.ci.pe::2e4b6778-cd87-4b49-a5e5-2670a5ea52a5" providerId="AD" clId="Web-{F62A2AE8-1953-A35A-56F3-7E52B2E99B67}" dt="2025-03-17T00:42:47.446" v="98" actId="1076"/>
          <ac:picMkLst>
            <pc:docMk/>
            <pc:sldMk cId="640119537" sldId="276"/>
            <ac:picMk id="8" creationId="{9C5B1F09-AC77-5DDA-1F07-4AC8896DCDD8}"/>
          </ac:picMkLst>
        </pc:picChg>
        <pc:picChg chg="del">
          <ac:chgData name="Carlos Cornejo" userId="S::carlos.cornejo@medicos.ci.pe::2e4b6778-cd87-4b49-a5e5-2670a5ea52a5" providerId="AD" clId="Web-{F62A2AE8-1953-A35A-56F3-7E52B2E99B67}" dt="2025-03-17T00:32:22.464" v="7"/>
          <ac:picMkLst>
            <pc:docMk/>
            <pc:sldMk cId="640119537" sldId="276"/>
            <ac:picMk id="9" creationId="{144AAE8D-A5AC-52E5-525D-2DF8234C596D}"/>
          </ac:picMkLst>
        </pc:picChg>
        <pc:picChg chg="mod">
          <ac:chgData name="Carlos Cornejo" userId="S::carlos.cornejo@medicos.ci.pe::2e4b6778-cd87-4b49-a5e5-2670a5ea52a5" providerId="AD" clId="Web-{F62A2AE8-1953-A35A-56F3-7E52B2E99B67}" dt="2025-03-17T00:42:41.712" v="97" actId="1076"/>
          <ac:picMkLst>
            <pc:docMk/>
            <pc:sldMk cId="640119537" sldId="276"/>
            <ac:picMk id="10" creationId="{0604D6A7-5540-02B8-976F-6489CA711D3C}"/>
          </ac:picMkLst>
        </pc:picChg>
      </pc:sldChg>
    </pc:docChg>
  </pc:docChgLst>
  <pc:docChgLst>
    <pc:chgData name="Carlos Cornejo" userId="S::carlos.cornejo@medicos.ci.pe::2e4b6778-cd87-4b49-a5e5-2670a5ea52a5" providerId="AD" clId="Web-{0560B33C-57F2-41F1-E2C5-51902303F475}"/>
    <pc:docChg chg="addSld delSld modSld sldOrd">
      <pc:chgData name="Carlos Cornejo" userId="S::carlos.cornejo@medicos.ci.pe::2e4b6778-cd87-4b49-a5e5-2670a5ea52a5" providerId="AD" clId="Web-{0560B33C-57F2-41F1-E2C5-51902303F475}" dt="2025-03-21T15:41:54.942" v="574"/>
      <pc:docMkLst>
        <pc:docMk/>
      </pc:docMkLst>
      <pc:sldChg chg="ord">
        <pc:chgData name="Carlos Cornejo" userId="S::carlos.cornejo@medicos.ci.pe::2e4b6778-cd87-4b49-a5e5-2670a5ea52a5" providerId="AD" clId="Web-{0560B33C-57F2-41F1-E2C5-51902303F475}" dt="2025-03-21T15:02:53.407" v="340"/>
        <pc:sldMkLst>
          <pc:docMk/>
          <pc:sldMk cId="1234982607" sldId="263"/>
        </pc:sldMkLst>
      </pc:sldChg>
      <pc:sldChg chg="modSp">
        <pc:chgData name="Carlos Cornejo" userId="S::carlos.cornejo@medicos.ci.pe::2e4b6778-cd87-4b49-a5e5-2670a5ea52a5" providerId="AD" clId="Web-{0560B33C-57F2-41F1-E2C5-51902303F475}" dt="2025-03-21T15:02:22.656" v="336" actId="20577"/>
        <pc:sldMkLst>
          <pc:docMk/>
          <pc:sldMk cId="794455275" sldId="265"/>
        </pc:sldMkLst>
        <pc:spChg chg="mod">
          <ac:chgData name="Carlos Cornejo" userId="S::carlos.cornejo@medicos.ci.pe::2e4b6778-cd87-4b49-a5e5-2670a5ea52a5" providerId="AD" clId="Web-{0560B33C-57F2-41F1-E2C5-51902303F475}" dt="2025-03-21T15:02:22.656" v="336" actId="20577"/>
          <ac:spMkLst>
            <pc:docMk/>
            <pc:sldMk cId="794455275" sldId="265"/>
            <ac:spMk id="3" creationId="{CD1CA890-2E04-118B-83F0-4C1F163DBBCC}"/>
          </ac:spMkLst>
        </pc:spChg>
      </pc:sldChg>
      <pc:sldChg chg="modSp">
        <pc:chgData name="Carlos Cornejo" userId="S::carlos.cornejo@medicos.ci.pe::2e4b6778-cd87-4b49-a5e5-2670a5ea52a5" providerId="AD" clId="Web-{0560B33C-57F2-41F1-E2C5-51902303F475}" dt="2025-03-21T14:02:51.218" v="2" actId="20577"/>
        <pc:sldMkLst>
          <pc:docMk/>
          <pc:sldMk cId="319626531" sldId="266"/>
        </pc:sldMkLst>
        <pc:spChg chg="mod">
          <ac:chgData name="Carlos Cornejo" userId="S::carlos.cornejo@medicos.ci.pe::2e4b6778-cd87-4b49-a5e5-2670a5ea52a5" providerId="AD" clId="Web-{0560B33C-57F2-41F1-E2C5-51902303F475}" dt="2025-03-21T14:02:51.218" v="2" actId="20577"/>
          <ac:spMkLst>
            <pc:docMk/>
            <pc:sldMk cId="319626531" sldId="266"/>
            <ac:spMk id="3" creationId="{1E54CECE-4694-6E0A-C5B3-62750E35F2CE}"/>
          </ac:spMkLst>
        </pc:spChg>
      </pc:sldChg>
      <pc:sldChg chg="delSp modSp">
        <pc:chgData name="Carlos Cornejo" userId="S::carlos.cornejo@medicos.ci.pe::2e4b6778-cd87-4b49-a5e5-2670a5ea52a5" providerId="AD" clId="Web-{0560B33C-57F2-41F1-E2C5-51902303F475}" dt="2025-03-21T15:41:54.942" v="574"/>
        <pc:sldMkLst>
          <pc:docMk/>
          <pc:sldMk cId="640119537" sldId="276"/>
        </pc:sldMkLst>
        <pc:graphicFrameChg chg="del">
          <ac:chgData name="Carlos Cornejo" userId="S::carlos.cornejo@medicos.ci.pe::2e4b6778-cd87-4b49-a5e5-2670a5ea52a5" providerId="AD" clId="Web-{0560B33C-57F2-41F1-E2C5-51902303F475}" dt="2025-03-21T15:41:23.050" v="552"/>
          <ac:graphicFrameMkLst>
            <pc:docMk/>
            <pc:sldMk cId="640119537" sldId="276"/>
            <ac:graphicFrameMk id="4" creationId="{24705914-D58E-7149-23CF-57DC46A8F28D}"/>
          </ac:graphicFrameMkLst>
        </pc:graphicFrameChg>
        <pc:graphicFrameChg chg="mod">
          <ac:chgData name="Carlos Cornejo" userId="S::carlos.cornejo@medicos.ci.pe::2e4b6778-cd87-4b49-a5e5-2670a5ea52a5" providerId="AD" clId="Web-{0560B33C-57F2-41F1-E2C5-51902303F475}" dt="2025-03-21T15:41:28.722" v="553" actId="1076"/>
          <ac:graphicFrameMkLst>
            <pc:docMk/>
            <pc:sldMk cId="640119537" sldId="276"/>
            <ac:graphicFrameMk id="7" creationId="{DAEB803E-582E-83D3-5A46-FC8DBFAFC5FF}"/>
          </ac:graphicFrameMkLst>
        </pc:graphicFrameChg>
        <pc:graphicFrameChg chg="mod modGraphic">
          <ac:chgData name="Carlos Cornejo" userId="S::carlos.cornejo@medicos.ci.pe::2e4b6778-cd87-4b49-a5e5-2670a5ea52a5" providerId="AD" clId="Web-{0560B33C-57F2-41F1-E2C5-51902303F475}" dt="2025-03-21T15:41:54.942" v="574"/>
          <ac:graphicFrameMkLst>
            <pc:docMk/>
            <pc:sldMk cId="640119537" sldId="276"/>
            <ac:graphicFrameMk id="12" creationId="{9D47CCDA-7645-BD3E-B4B2-DA24C798955A}"/>
          </ac:graphicFrameMkLst>
        </pc:graphicFrameChg>
      </pc:sldChg>
      <pc:sldChg chg="modSp">
        <pc:chgData name="Carlos Cornejo" userId="S::carlos.cornejo@medicos.ci.pe::2e4b6778-cd87-4b49-a5e5-2670a5ea52a5" providerId="AD" clId="Web-{0560B33C-57F2-41F1-E2C5-51902303F475}" dt="2025-03-21T15:26:47.754" v="533" actId="20577"/>
        <pc:sldMkLst>
          <pc:docMk/>
          <pc:sldMk cId="3225091422" sldId="279"/>
        </pc:sldMkLst>
        <pc:spChg chg="mod">
          <ac:chgData name="Carlos Cornejo" userId="S::carlos.cornejo@medicos.ci.pe::2e4b6778-cd87-4b49-a5e5-2670a5ea52a5" providerId="AD" clId="Web-{0560B33C-57F2-41F1-E2C5-51902303F475}" dt="2025-03-21T15:26:47.754" v="533" actId="20577"/>
          <ac:spMkLst>
            <pc:docMk/>
            <pc:sldMk cId="3225091422" sldId="279"/>
            <ac:spMk id="27" creationId="{97DC802D-C3A7-8F02-45C3-8692A0C24FEC}"/>
          </ac:spMkLst>
        </pc:spChg>
      </pc:sldChg>
      <pc:sldChg chg="modSp">
        <pc:chgData name="Carlos Cornejo" userId="S::carlos.cornejo@medicos.ci.pe::2e4b6778-cd87-4b49-a5e5-2670a5ea52a5" providerId="AD" clId="Web-{0560B33C-57F2-41F1-E2C5-51902303F475}" dt="2025-03-21T15:34:36.848" v="539" actId="20577"/>
        <pc:sldMkLst>
          <pc:docMk/>
          <pc:sldMk cId="3930171110" sldId="280"/>
        </pc:sldMkLst>
        <pc:spChg chg="mod">
          <ac:chgData name="Carlos Cornejo" userId="S::carlos.cornejo@medicos.ci.pe::2e4b6778-cd87-4b49-a5e5-2670a5ea52a5" providerId="AD" clId="Web-{0560B33C-57F2-41F1-E2C5-51902303F475}" dt="2025-03-21T15:34:36.848" v="539" actId="20577"/>
          <ac:spMkLst>
            <pc:docMk/>
            <pc:sldMk cId="3930171110" sldId="280"/>
            <ac:spMk id="28" creationId="{F635AAA2-18F2-2A40-5268-4DA2D5A25CED}"/>
          </ac:spMkLst>
        </pc:spChg>
        <pc:spChg chg="mod">
          <ac:chgData name="Carlos Cornejo" userId="S::carlos.cornejo@medicos.ci.pe::2e4b6778-cd87-4b49-a5e5-2670a5ea52a5" providerId="AD" clId="Web-{0560B33C-57F2-41F1-E2C5-51902303F475}" dt="2025-03-21T15:32:55.798" v="534" actId="14100"/>
          <ac:spMkLst>
            <pc:docMk/>
            <pc:sldMk cId="3930171110" sldId="280"/>
            <ac:spMk id="35" creationId="{F39C9138-76A2-2F7F-D064-5F053A97B6B5}"/>
          </ac:spMkLst>
        </pc:spChg>
      </pc:sldChg>
      <pc:sldChg chg="ord">
        <pc:chgData name="Carlos Cornejo" userId="S::carlos.cornejo@medicos.ci.pe::2e4b6778-cd87-4b49-a5e5-2670a5ea52a5" providerId="AD" clId="Web-{0560B33C-57F2-41F1-E2C5-51902303F475}" dt="2025-03-21T14:46:51.717" v="262"/>
        <pc:sldMkLst>
          <pc:docMk/>
          <pc:sldMk cId="1964613377" sldId="282"/>
        </pc:sldMkLst>
      </pc:sldChg>
      <pc:sldChg chg="addSp delSp modSp">
        <pc:chgData name="Carlos Cornejo" userId="S::carlos.cornejo@medicos.ci.pe::2e4b6778-cd87-4b49-a5e5-2670a5ea52a5" providerId="AD" clId="Web-{0560B33C-57F2-41F1-E2C5-51902303F475}" dt="2025-03-21T14:55:27.625" v="291" actId="14100"/>
        <pc:sldMkLst>
          <pc:docMk/>
          <pc:sldMk cId="798747468" sldId="283"/>
        </pc:sldMkLst>
        <pc:picChg chg="del">
          <ac:chgData name="Carlos Cornejo" userId="S::carlos.cornejo@medicos.ci.pe::2e4b6778-cd87-4b49-a5e5-2670a5ea52a5" providerId="AD" clId="Web-{0560B33C-57F2-41F1-E2C5-51902303F475}" dt="2025-03-21T14:53:39.293" v="276"/>
          <ac:picMkLst>
            <pc:docMk/>
            <pc:sldMk cId="798747468" sldId="283"/>
            <ac:picMk id="3" creationId="{E9562A1F-E50D-24BE-35A1-CC3D8718A7A4}"/>
          </ac:picMkLst>
        </pc:picChg>
        <pc:picChg chg="add mod">
          <ac:chgData name="Carlos Cornejo" userId="S::carlos.cornejo@medicos.ci.pe::2e4b6778-cd87-4b49-a5e5-2670a5ea52a5" providerId="AD" clId="Web-{0560B33C-57F2-41F1-E2C5-51902303F475}" dt="2025-03-21T14:53:59.607" v="280" actId="14100"/>
          <ac:picMkLst>
            <pc:docMk/>
            <pc:sldMk cId="798747468" sldId="283"/>
            <ac:picMk id="5" creationId="{CC8090EA-47A7-C5DE-3628-50CD904B908A}"/>
          </ac:picMkLst>
        </pc:picChg>
        <pc:picChg chg="add mod modCrop">
          <ac:chgData name="Carlos Cornejo" userId="S::carlos.cornejo@medicos.ci.pe::2e4b6778-cd87-4b49-a5e5-2670a5ea52a5" providerId="AD" clId="Web-{0560B33C-57F2-41F1-E2C5-51902303F475}" dt="2025-03-21T14:55:27.625" v="291" actId="14100"/>
          <ac:picMkLst>
            <pc:docMk/>
            <pc:sldMk cId="798747468" sldId="283"/>
            <ac:picMk id="6" creationId="{D134C9C8-949A-06BB-05EB-DA9027D9C27B}"/>
          </ac:picMkLst>
        </pc:picChg>
      </pc:sldChg>
      <pc:sldChg chg="ord">
        <pc:chgData name="Carlos Cornejo" userId="S::carlos.cornejo@medicos.ci.pe::2e4b6778-cd87-4b49-a5e5-2670a5ea52a5" providerId="AD" clId="Web-{0560B33C-57F2-41F1-E2C5-51902303F475}" dt="2025-03-21T15:02:45.594" v="338"/>
        <pc:sldMkLst>
          <pc:docMk/>
          <pc:sldMk cId="989688056" sldId="284"/>
        </pc:sldMkLst>
      </pc:sldChg>
      <pc:sldChg chg="addSp modSp">
        <pc:chgData name="Carlos Cornejo" userId="S::carlos.cornejo@medicos.ci.pe::2e4b6778-cd87-4b49-a5e5-2670a5ea52a5" providerId="AD" clId="Web-{0560B33C-57F2-41F1-E2C5-51902303F475}" dt="2025-03-21T14:28:59.929" v="233" actId="1076"/>
        <pc:sldMkLst>
          <pc:docMk/>
          <pc:sldMk cId="4075343948" sldId="285"/>
        </pc:sldMkLst>
        <pc:spChg chg="mod">
          <ac:chgData name="Carlos Cornejo" userId="S::carlos.cornejo@medicos.ci.pe::2e4b6778-cd87-4b49-a5e5-2670a5ea52a5" providerId="AD" clId="Web-{0560B33C-57F2-41F1-E2C5-51902303F475}" dt="2025-03-21T14:24:22.888" v="224" actId="20577"/>
          <ac:spMkLst>
            <pc:docMk/>
            <pc:sldMk cId="4075343948" sldId="285"/>
            <ac:spMk id="3" creationId="{4E1FE2F8-41EE-F772-5290-C491FF71DA5A}"/>
          </ac:spMkLst>
        </pc:spChg>
        <pc:graphicFrameChg chg="mod">
          <ac:chgData name="Carlos Cornejo" userId="S::carlos.cornejo@medicos.ci.pe::2e4b6778-cd87-4b49-a5e5-2670a5ea52a5" providerId="AD" clId="Web-{0560B33C-57F2-41F1-E2C5-51902303F475}" dt="2025-03-21T14:24:29.811" v="226" actId="1076"/>
          <ac:graphicFrameMkLst>
            <pc:docMk/>
            <pc:sldMk cId="4075343948" sldId="285"/>
            <ac:graphicFrameMk id="7" creationId="{94682AF9-D4F5-206A-F89B-3AB88FD81244}"/>
          </ac:graphicFrameMkLst>
        </pc:graphicFrameChg>
        <pc:picChg chg="add mod modCrop">
          <ac:chgData name="Carlos Cornejo" userId="S::carlos.cornejo@medicos.ci.pe::2e4b6778-cd87-4b49-a5e5-2670a5ea52a5" providerId="AD" clId="Web-{0560B33C-57F2-41F1-E2C5-51902303F475}" dt="2025-03-21T14:28:59.929" v="233" actId="1076"/>
          <ac:picMkLst>
            <pc:docMk/>
            <pc:sldMk cId="4075343948" sldId="285"/>
            <ac:picMk id="4" creationId="{4E64DEBB-7136-5581-9D43-5D06CFD3B144}"/>
          </ac:picMkLst>
        </pc:picChg>
      </pc:sldChg>
      <pc:sldChg chg="addSp modSp add replId">
        <pc:chgData name="Carlos Cornejo" userId="S::carlos.cornejo@medicos.ci.pe::2e4b6778-cd87-4b49-a5e5-2670a5ea52a5" providerId="AD" clId="Web-{0560B33C-57F2-41F1-E2C5-51902303F475}" dt="2025-03-21T14:11:01.735" v="211" actId="20577"/>
        <pc:sldMkLst>
          <pc:docMk/>
          <pc:sldMk cId="339590013" sldId="286"/>
        </pc:sldMkLst>
        <pc:spChg chg="mod">
          <ac:chgData name="Carlos Cornejo" userId="S::carlos.cornejo@medicos.ci.pe::2e4b6778-cd87-4b49-a5e5-2670a5ea52a5" providerId="AD" clId="Web-{0560B33C-57F2-41F1-E2C5-51902303F475}" dt="2025-03-21T14:08:50.340" v="140" actId="20577"/>
          <ac:spMkLst>
            <pc:docMk/>
            <pc:sldMk cId="339590013" sldId="286"/>
            <ac:spMk id="3" creationId="{A5725129-9143-15D8-4A17-3FCF7A8884D6}"/>
          </ac:spMkLst>
        </pc:spChg>
        <pc:spChg chg="add mod">
          <ac:chgData name="Carlos Cornejo" userId="S::carlos.cornejo@medicos.ci.pe::2e4b6778-cd87-4b49-a5e5-2670a5ea52a5" providerId="AD" clId="Web-{0560B33C-57F2-41F1-E2C5-51902303F475}" dt="2025-03-21T14:11:01.735" v="211" actId="20577"/>
          <ac:spMkLst>
            <pc:docMk/>
            <pc:sldMk cId="339590013" sldId="286"/>
            <ac:spMk id="5" creationId="{DFF4D3B5-E1E2-F94B-60C5-61E80C686155}"/>
          </ac:spMkLst>
        </pc:spChg>
      </pc:sldChg>
      <pc:sldChg chg="add del replId">
        <pc:chgData name="Carlos Cornejo" userId="S::carlos.cornejo@medicos.ci.pe::2e4b6778-cd87-4b49-a5e5-2670a5ea52a5" providerId="AD" clId="Web-{0560B33C-57F2-41F1-E2C5-51902303F475}" dt="2025-03-21T14:23:56.575" v="213"/>
        <pc:sldMkLst>
          <pc:docMk/>
          <pc:sldMk cId="2757380711" sldId="287"/>
        </pc:sldMkLst>
      </pc:sldChg>
      <pc:sldChg chg="add replId">
        <pc:chgData name="Carlos Cornejo" userId="S::carlos.cornejo@medicos.ci.pe::2e4b6778-cd87-4b49-a5e5-2670a5ea52a5" providerId="AD" clId="Web-{0560B33C-57F2-41F1-E2C5-51902303F475}" dt="2025-03-21T14:28:38.460" v="230"/>
        <pc:sldMkLst>
          <pc:docMk/>
          <pc:sldMk cId="4253945859" sldId="287"/>
        </pc:sldMkLst>
      </pc:sldChg>
      <pc:sldChg chg="addSp delSp modSp new mod setBg">
        <pc:chgData name="Carlos Cornejo" userId="S::carlos.cornejo@medicos.ci.pe::2e4b6778-cd87-4b49-a5e5-2670a5ea52a5" providerId="AD" clId="Web-{0560B33C-57F2-41F1-E2C5-51902303F475}" dt="2025-03-21T14:32:51.953" v="257" actId="14100"/>
        <pc:sldMkLst>
          <pc:docMk/>
          <pc:sldMk cId="2185173620" sldId="288"/>
        </pc:sldMkLst>
        <pc:spChg chg="mo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2" creationId="{0E0FCFF3-B3C8-2D3A-F7DB-A7F281FB05C6}"/>
          </ac:spMkLst>
        </pc:spChg>
        <pc:spChg chg="del mod">
          <ac:chgData name="Carlos Cornejo" userId="S::carlos.cornejo@medicos.ci.pe::2e4b6778-cd87-4b49-a5e5-2670a5ea52a5" providerId="AD" clId="Web-{0560B33C-57F2-41F1-E2C5-51902303F475}" dt="2025-03-21T14:30:56.105" v="244"/>
          <ac:spMkLst>
            <pc:docMk/>
            <pc:sldMk cId="2185173620" sldId="288"/>
            <ac:spMk id="3" creationId="{A52FADC8-DC74-26DB-3A4E-66C0B03F545C}"/>
          </ac:spMkLst>
        </pc:spChg>
        <pc:spChg chg="mo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4" creationId="{D43DF1FB-8F04-FA69-D446-4F99FC52930A}"/>
          </ac:spMkLst>
        </pc:spChg>
        <pc:spChg chg="ad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11" creationId="{A8384FB5-9ADC-4DDC-881B-597D56F5B15D}"/>
          </ac:spMkLst>
        </pc:spChg>
        <pc:spChg chg="ad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13" creationId="{91E5A9A7-95C6-4F4F-B00E-C82E07FE62EF}"/>
          </ac:spMkLst>
        </pc:spChg>
        <pc:spChg chg="ad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15" creationId="{D07DD2DE-F619-49DD-B5E7-03A290FF4ED1}"/>
          </ac:spMkLst>
        </pc:spChg>
        <pc:spChg chg="ad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17" creationId="{85149191-5F60-4A28-AAFF-039F96B0F3EC}"/>
          </ac:spMkLst>
        </pc:spChg>
        <pc:spChg chg="add">
          <ac:chgData name="Carlos Cornejo" userId="S::carlos.cornejo@medicos.ci.pe::2e4b6778-cd87-4b49-a5e5-2670a5ea52a5" providerId="AD" clId="Web-{0560B33C-57F2-41F1-E2C5-51902303F475}" dt="2025-03-21T14:31:17.059" v="247"/>
          <ac:spMkLst>
            <pc:docMk/>
            <pc:sldMk cId="2185173620" sldId="288"/>
            <ac:spMk id="19" creationId="{F8260ED5-17F7-4158-B241-D51DD4CF1B7E}"/>
          </ac:spMkLst>
        </pc:spChg>
        <pc:picChg chg="add mod">
          <ac:chgData name="Carlos Cornejo" userId="S::carlos.cornejo@medicos.ci.pe::2e4b6778-cd87-4b49-a5e5-2670a5ea52a5" providerId="AD" clId="Web-{0560B33C-57F2-41F1-E2C5-51902303F475}" dt="2025-03-21T14:32:08.045" v="249" actId="14100"/>
          <ac:picMkLst>
            <pc:docMk/>
            <pc:sldMk cId="2185173620" sldId="288"/>
            <ac:picMk id="6" creationId="{FD55DF6D-D957-D72E-5432-263B49191CE2}"/>
          </ac:picMkLst>
        </pc:picChg>
        <pc:picChg chg="add mod modCrop">
          <ac:chgData name="Carlos Cornejo" userId="S::carlos.cornejo@medicos.ci.pe::2e4b6778-cd87-4b49-a5e5-2670a5ea52a5" providerId="AD" clId="Web-{0560B33C-57F2-41F1-E2C5-51902303F475}" dt="2025-03-21T14:32:51.953" v="257" actId="14100"/>
          <ac:picMkLst>
            <pc:docMk/>
            <pc:sldMk cId="2185173620" sldId="288"/>
            <ac:picMk id="7" creationId="{72BF4E11-F7FD-6B46-BCE0-71F8CE9B9360}"/>
          </ac:picMkLst>
        </pc:picChg>
      </pc:sldChg>
      <pc:sldChg chg="addSp delSp modSp add replId">
        <pc:chgData name="Carlos Cornejo" userId="S::carlos.cornejo@medicos.ci.pe::2e4b6778-cd87-4b49-a5e5-2670a5ea52a5" providerId="AD" clId="Web-{0560B33C-57F2-41F1-E2C5-51902303F475}" dt="2025-03-21T15:19:52.614" v="513" actId="20577"/>
        <pc:sldMkLst>
          <pc:docMk/>
          <pc:sldMk cId="2181976468" sldId="289"/>
        </pc:sldMkLst>
        <pc:spChg chg="mod">
          <ac:chgData name="Carlos Cornejo" userId="S::carlos.cornejo@medicos.ci.pe::2e4b6778-cd87-4b49-a5e5-2670a5ea52a5" providerId="AD" clId="Web-{0560B33C-57F2-41F1-E2C5-51902303F475}" dt="2025-03-21T14:47:38.687" v="268" actId="20577"/>
          <ac:spMkLst>
            <pc:docMk/>
            <pc:sldMk cId="2181976468" sldId="289"/>
            <ac:spMk id="2" creationId="{84129A3F-07AE-5B06-BE09-10CC95DFC3E9}"/>
          </ac:spMkLst>
        </pc:spChg>
        <pc:spChg chg="add mod">
          <ac:chgData name="Carlos Cornejo" userId="S::carlos.cornejo@medicos.ci.pe::2e4b6778-cd87-4b49-a5e5-2670a5ea52a5" providerId="AD" clId="Web-{0560B33C-57F2-41F1-E2C5-51902303F475}" dt="2025-03-21T15:19:52.614" v="513" actId="20577"/>
          <ac:spMkLst>
            <pc:docMk/>
            <pc:sldMk cId="2181976468" sldId="289"/>
            <ac:spMk id="3" creationId="{1361B620-F2A7-E34E-EA8C-CD31407F3BC4}"/>
          </ac:spMkLst>
        </pc:spChg>
        <pc:spChg chg="del mod">
          <ac:chgData name="Carlos Cornejo" userId="S::carlos.cornejo@medicos.ci.pe::2e4b6778-cd87-4b49-a5e5-2670a5ea52a5" providerId="AD" clId="Web-{0560B33C-57F2-41F1-E2C5-51902303F475}" dt="2025-03-21T14:47:59.157" v="275"/>
          <ac:spMkLst>
            <pc:docMk/>
            <pc:sldMk cId="2181976468" sldId="289"/>
            <ac:spMk id="4" creationId="{9C26C0B7-7BE8-CC35-AC17-36E94D52B6BE}"/>
          </ac:spMkLst>
        </pc:spChg>
        <pc:graphicFrameChg chg="del">
          <ac:chgData name="Carlos Cornejo" userId="S::carlos.cornejo@medicos.ci.pe::2e4b6778-cd87-4b49-a5e5-2670a5ea52a5" providerId="AD" clId="Web-{0560B33C-57F2-41F1-E2C5-51902303F475}" dt="2025-03-21T14:47:41.750" v="269"/>
          <ac:graphicFrameMkLst>
            <pc:docMk/>
            <pc:sldMk cId="2181976468" sldId="289"/>
            <ac:graphicFrameMk id="5" creationId="{52120ED2-59EF-648F-238A-EF3256277A2D}"/>
          </ac:graphicFrameMkLst>
        </pc:graphicFrameChg>
      </pc:sldChg>
      <pc:sldChg chg="addSp delSp modSp add replId">
        <pc:chgData name="Carlos Cornejo" userId="S::carlos.cornejo@medicos.ci.pe::2e4b6778-cd87-4b49-a5e5-2670a5ea52a5" providerId="AD" clId="Web-{0560B33C-57F2-41F1-E2C5-51902303F475}" dt="2025-03-21T14:58:44.476" v="309" actId="20577"/>
        <pc:sldMkLst>
          <pc:docMk/>
          <pc:sldMk cId="603455381" sldId="290"/>
        </pc:sldMkLst>
        <pc:spChg chg="mod">
          <ac:chgData name="Carlos Cornejo" userId="S::carlos.cornejo@medicos.ci.pe::2e4b6778-cd87-4b49-a5e5-2670a5ea52a5" providerId="AD" clId="Web-{0560B33C-57F2-41F1-E2C5-51902303F475}" dt="2025-03-21T14:58:44.476" v="309" actId="20577"/>
          <ac:spMkLst>
            <pc:docMk/>
            <pc:sldMk cId="603455381" sldId="290"/>
            <ac:spMk id="2" creationId="{8C3F69DB-225E-2271-BCEC-46A9D19168E1}"/>
          </ac:spMkLst>
        </pc:spChg>
        <pc:spChg chg="del">
          <ac:chgData name="Carlos Cornejo" userId="S::carlos.cornejo@medicos.ci.pe::2e4b6778-cd87-4b49-a5e5-2670a5ea52a5" providerId="AD" clId="Web-{0560B33C-57F2-41F1-E2C5-51902303F475}" dt="2025-03-21T14:57:49.912" v="299"/>
          <ac:spMkLst>
            <pc:docMk/>
            <pc:sldMk cId="603455381" sldId="290"/>
            <ac:spMk id="4" creationId="{BB21D053-5A0B-EDA1-1647-2F5FF8B19D1B}"/>
          </ac:spMkLst>
        </pc:spChg>
        <pc:picChg chg="add mod">
          <ac:chgData name="Carlos Cornejo" userId="S::carlos.cornejo@medicos.ci.pe::2e4b6778-cd87-4b49-a5e5-2670a5ea52a5" providerId="AD" clId="Web-{0560B33C-57F2-41F1-E2C5-51902303F475}" dt="2025-03-21T14:58:39.741" v="308" actId="1076"/>
          <ac:picMkLst>
            <pc:docMk/>
            <pc:sldMk cId="603455381" sldId="290"/>
            <ac:picMk id="3" creationId="{B35F232A-0F8C-294A-0BAF-0BA7EFAB7E67}"/>
          </ac:picMkLst>
        </pc:picChg>
        <pc:picChg chg="del">
          <ac:chgData name="Carlos Cornejo" userId="S::carlos.cornejo@medicos.ci.pe::2e4b6778-cd87-4b49-a5e5-2670a5ea52a5" providerId="AD" clId="Web-{0560B33C-57F2-41F1-E2C5-51902303F475}" dt="2025-03-21T14:57:10.098" v="293"/>
          <ac:picMkLst>
            <pc:docMk/>
            <pc:sldMk cId="603455381" sldId="290"/>
            <ac:picMk id="5" creationId="{B691D57E-305A-B6BF-86AD-C73FA602A3CB}"/>
          </ac:picMkLst>
        </pc:picChg>
        <pc:picChg chg="del mod">
          <ac:chgData name="Carlos Cornejo" userId="S::carlos.cornejo@medicos.ci.pe::2e4b6778-cd87-4b49-a5e5-2670a5ea52a5" providerId="AD" clId="Web-{0560B33C-57F2-41F1-E2C5-51902303F475}" dt="2025-03-21T14:57:44.646" v="297"/>
          <ac:picMkLst>
            <pc:docMk/>
            <pc:sldMk cId="603455381" sldId="290"/>
            <ac:picMk id="6" creationId="{6A58AE19-9452-73D6-72B6-627F9F6CBDA3}"/>
          </ac:picMkLst>
        </pc:picChg>
        <pc:picChg chg="add mod">
          <ac:chgData name="Carlos Cornejo" userId="S::carlos.cornejo@medicos.ci.pe::2e4b6778-cd87-4b49-a5e5-2670a5ea52a5" providerId="AD" clId="Web-{0560B33C-57F2-41F1-E2C5-51902303F475}" dt="2025-03-21T14:58:34.569" v="307" actId="14100"/>
          <ac:picMkLst>
            <pc:docMk/>
            <pc:sldMk cId="603455381" sldId="290"/>
            <ac:picMk id="7" creationId="{A4AFA48D-4208-5AD3-A3B2-E0BFBCD6C298}"/>
          </ac:picMkLst>
        </pc:picChg>
      </pc:sldChg>
      <pc:sldChg chg="addSp delSp modSp add replId">
        <pc:chgData name="Carlos Cornejo" userId="S::carlos.cornejo@medicos.ci.pe::2e4b6778-cd87-4b49-a5e5-2670a5ea52a5" providerId="AD" clId="Web-{0560B33C-57F2-41F1-E2C5-51902303F475}" dt="2025-03-21T15:22:39.448" v="527" actId="14100"/>
        <pc:sldMkLst>
          <pc:docMk/>
          <pc:sldMk cId="2122971162" sldId="291"/>
        </pc:sldMkLst>
        <pc:spChg chg="del mod">
          <ac:chgData name="Carlos Cornejo" userId="S::carlos.cornejo@medicos.ci.pe::2e4b6778-cd87-4b49-a5e5-2670a5ea52a5" providerId="AD" clId="Web-{0560B33C-57F2-41F1-E2C5-51902303F475}" dt="2025-03-21T15:21:46.931" v="517"/>
          <ac:spMkLst>
            <pc:docMk/>
            <pc:sldMk cId="2122971162" sldId="291"/>
            <ac:spMk id="2" creationId="{6EC7585C-D9D9-6F19-90CC-4280D6D4EE6B}"/>
          </ac:spMkLst>
        </pc:spChg>
        <pc:spChg chg="del">
          <ac:chgData name="Carlos Cornejo" userId="S::carlos.cornejo@medicos.ci.pe::2e4b6778-cd87-4b49-a5e5-2670a5ea52a5" providerId="AD" clId="Web-{0560B33C-57F2-41F1-E2C5-51902303F475}" dt="2025-03-21T15:21:58.118" v="520"/>
          <ac:spMkLst>
            <pc:docMk/>
            <pc:sldMk cId="2122971162" sldId="291"/>
            <ac:spMk id="4" creationId="{B5D2D4D7-FC72-EFB6-3C66-5F2DB4B3D755}"/>
          </ac:spMkLst>
        </pc:spChg>
        <pc:spChg chg="add del mod">
          <ac:chgData name="Carlos Cornejo" userId="S::carlos.cornejo@medicos.ci.pe::2e4b6778-cd87-4b49-a5e5-2670a5ea52a5" providerId="AD" clId="Web-{0560B33C-57F2-41F1-E2C5-51902303F475}" dt="2025-03-21T15:21:52.071" v="519"/>
          <ac:spMkLst>
            <pc:docMk/>
            <pc:sldMk cId="2122971162" sldId="291"/>
            <ac:spMk id="5" creationId="{BE254F0D-5BFD-54FF-2F24-C885CE6CD988}"/>
          </ac:spMkLst>
        </pc:spChg>
        <pc:spChg chg="add del mod">
          <ac:chgData name="Carlos Cornejo" userId="S::carlos.cornejo@medicos.ci.pe::2e4b6778-cd87-4b49-a5e5-2670a5ea52a5" providerId="AD" clId="Web-{0560B33C-57F2-41F1-E2C5-51902303F475}" dt="2025-03-21T15:22:00.509" v="521"/>
          <ac:spMkLst>
            <pc:docMk/>
            <pc:sldMk cId="2122971162" sldId="291"/>
            <ac:spMk id="8" creationId="{1CCEE39A-07DF-9762-BF1F-6144CEA1AA01}"/>
          </ac:spMkLst>
        </pc:spChg>
        <pc:picChg chg="del">
          <ac:chgData name="Carlos Cornejo" userId="S::carlos.cornejo@medicos.ci.pe::2e4b6778-cd87-4b49-a5e5-2670a5ea52a5" providerId="AD" clId="Web-{0560B33C-57F2-41F1-E2C5-51902303F475}" dt="2025-03-21T15:21:42.821" v="515"/>
          <ac:picMkLst>
            <pc:docMk/>
            <pc:sldMk cId="2122971162" sldId="291"/>
            <ac:picMk id="6" creationId="{3B9F6C27-F7AE-8392-22C8-D190F575ACEC}"/>
          </ac:picMkLst>
        </pc:picChg>
        <pc:picChg chg="add mod">
          <ac:chgData name="Carlos Cornejo" userId="S::carlos.cornejo@medicos.ci.pe::2e4b6778-cd87-4b49-a5e5-2670a5ea52a5" providerId="AD" clId="Web-{0560B33C-57F2-41F1-E2C5-51902303F475}" dt="2025-03-21T15:22:39.448" v="527" actId="14100"/>
          <ac:picMkLst>
            <pc:docMk/>
            <pc:sldMk cId="2122971162" sldId="291"/>
            <ac:picMk id="9" creationId="{3F566AC3-C4B6-CB82-AC2B-7CE67A36C9A9}"/>
          </ac:picMkLst>
        </pc:picChg>
      </pc:sldChg>
    </pc:docChg>
  </pc:docChgLst>
  <pc:docChgLst>
    <pc:chgData name="Carlos Cornejo" userId="S::carlos.cornejo@medicos.ci.pe::2e4b6778-cd87-4b49-a5e5-2670a5ea52a5" providerId="AD" clId="Web-{CC4BF31F-4F7D-4613-6C54-553471AA2389}"/>
    <pc:docChg chg="addSld delSld modSld sldOrd">
      <pc:chgData name="Carlos Cornejo" userId="S::carlos.cornejo@medicos.ci.pe::2e4b6778-cd87-4b49-a5e5-2670a5ea52a5" providerId="AD" clId="Web-{CC4BF31F-4F7D-4613-6C54-553471AA2389}" dt="2025-03-16T22:06:03.627" v="224" actId="1076"/>
      <pc:docMkLst>
        <pc:docMk/>
      </pc:docMkLst>
      <pc:sldChg chg="delSp modSp">
        <pc:chgData name="Carlos Cornejo" userId="S::carlos.cornejo@medicos.ci.pe::2e4b6778-cd87-4b49-a5e5-2670a5ea52a5" providerId="AD" clId="Web-{CC4BF31F-4F7D-4613-6C54-553471AA2389}" dt="2025-03-16T20:27:04.609" v="1"/>
        <pc:sldMkLst>
          <pc:docMk/>
          <pc:sldMk cId="2406273178" sldId="256"/>
        </pc:sldMkLst>
        <pc:spChg chg="del mod">
          <ac:chgData name="Carlos Cornejo" userId="S::carlos.cornejo@medicos.ci.pe::2e4b6778-cd87-4b49-a5e5-2670a5ea52a5" providerId="AD" clId="Web-{CC4BF31F-4F7D-4613-6C54-553471AA2389}" dt="2025-03-16T20:27:04.609" v="1"/>
          <ac:spMkLst>
            <pc:docMk/>
            <pc:sldMk cId="2406273178" sldId="256"/>
            <ac:spMk id="4" creationId="{E364E9CC-64D6-8A32-C773-E7F3081BFFFB}"/>
          </ac:spMkLst>
        </pc:spChg>
      </pc:sldChg>
      <pc:sldChg chg="delSp modSp del">
        <pc:chgData name="Carlos Cornejo" userId="S::carlos.cornejo@medicos.ci.pe::2e4b6778-cd87-4b49-a5e5-2670a5ea52a5" providerId="AD" clId="Web-{CC4BF31F-4F7D-4613-6C54-553471AA2389}" dt="2025-03-16T20:35:35.642" v="20"/>
        <pc:sldMkLst>
          <pc:docMk/>
          <pc:sldMk cId="129825186" sldId="258"/>
        </pc:sldMkLst>
        <pc:spChg chg="del mod">
          <ac:chgData name="Carlos Cornejo" userId="S::carlos.cornejo@medicos.ci.pe::2e4b6778-cd87-4b49-a5e5-2670a5ea52a5" providerId="AD" clId="Web-{CC4BF31F-4F7D-4613-6C54-553471AA2389}" dt="2025-03-16T20:35:23.126" v="19"/>
          <ac:spMkLst>
            <pc:docMk/>
            <pc:sldMk cId="129825186" sldId="258"/>
            <ac:spMk id="3" creationId="{30292ABA-586D-4997-EC27-398D14FA730A}"/>
          </ac:spMkLst>
        </pc:spChg>
      </pc:sldChg>
      <pc:sldChg chg="delSp">
        <pc:chgData name="Carlos Cornejo" userId="S::carlos.cornejo@medicos.ci.pe::2e4b6778-cd87-4b49-a5e5-2670a5ea52a5" providerId="AD" clId="Web-{CC4BF31F-4F7D-4613-6C54-553471AA2389}" dt="2025-03-16T20:35:57.705" v="28"/>
        <pc:sldMkLst>
          <pc:docMk/>
          <pc:sldMk cId="1834149303" sldId="260"/>
        </pc:sldMkLst>
        <pc:spChg chg="del">
          <ac:chgData name="Carlos Cornejo" userId="S::carlos.cornejo@medicos.ci.pe::2e4b6778-cd87-4b49-a5e5-2670a5ea52a5" providerId="AD" clId="Web-{CC4BF31F-4F7D-4613-6C54-553471AA2389}" dt="2025-03-16T20:35:57.705" v="28"/>
          <ac:spMkLst>
            <pc:docMk/>
            <pc:sldMk cId="1834149303" sldId="260"/>
            <ac:spMk id="2" creationId="{93F70CCC-3CA1-019F-6FCC-BC2D51E90751}"/>
          </ac:spMkLst>
        </pc:spChg>
      </pc:sldChg>
      <pc:sldChg chg="delSp modSp">
        <pc:chgData name="Carlos Cornejo" userId="S::carlos.cornejo@medicos.ci.pe::2e4b6778-cd87-4b49-a5e5-2670a5ea52a5" providerId="AD" clId="Web-{CC4BF31F-4F7D-4613-6C54-553471AA2389}" dt="2025-03-16T20:35:41.251" v="22"/>
        <pc:sldMkLst>
          <pc:docMk/>
          <pc:sldMk cId="2667156448" sldId="261"/>
        </pc:sldMkLst>
        <pc:spChg chg="del mod">
          <ac:chgData name="Carlos Cornejo" userId="S::carlos.cornejo@medicos.ci.pe::2e4b6778-cd87-4b49-a5e5-2670a5ea52a5" providerId="AD" clId="Web-{CC4BF31F-4F7D-4613-6C54-553471AA2389}" dt="2025-03-16T20:35:41.251" v="22"/>
          <ac:spMkLst>
            <pc:docMk/>
            <pc:sldMk cId="2667156448" sldId="261"/>
            <ac:spMk id="5" creationId="{27560DC4-9AE6-1DF3-FFBF-1BF93F92900F}"/>
          </ac:spMkLst>
        </pc:spChg>
      </pc:sldChg>
      <pc:sldChg chg="addSp delSp modSp">
        <pc:chgData name="Carlos Cornejo" userId="S::carlos.cornejo@medicos.ci.pe::2e4b6778-cd87-4b49-a5e5-2670a5ea52a5" providerId="AD" clId="Web-{CC4BF31F-4F7D-4613-6C54-553471AA2389}" dt="2025-03-16T21:42:51.399" v="120" actId="14100"/>
        <pc:sldMkLst>
          <pc:docMk/>
          <pc:sldMk cId="1234982607" sldId="263"/>
        </pc:sldMkLst>
        <pc:spChg chg="mod">
          <ac:chgData name="Carlos Cornejo" userId="S::carlos.cornejo@medicos.ci.pe::2e4b6778-cd87-4b49-a5e5-2670a5ea52a5" providerId="AD" clId="Web-{CC4BF31F-4F7D-4613-6C54-553471AA2389}" dt="2025-03-16T21:37:59.298" v="108" actId="20577"/>
          <ac:spMkLst>
            <pc:docMk/>
            <pc:sldMk cId="1234982607" sldId="263"/>
            <ac:spMk id="2" creationId="{BA0E9A68-0813-A8FA-D94F-AED9611910D4}"/>
          </ac:spMkLst>
        </pc:spChg>
        <pc:spChg chg="del mod">
          <ac:chgData name="Carlos Cornejo" userId="S::carlos.cornejo@medicos.ci.pe::2e4b6778-cd87-4b49-a5e5-2670a5ea52a5" providerId="AD" clId="Web-{CC4BF31F-4F7D-4613-6C54-553471AA2389}" dt="2025-03-16T21:37:31.735" v="85"/>
          <ac:spMkLst>
            <pc:docMk/>
            <pc:sldMk cId="1234982607" sldId="263"/>
            <ac:spMk id="3" creationId="{10461D51-5B36-6FDE-8A11-3532B91C6A55}"/>
          </ac:spMkLst>
        </pc:spChg>
        <pc:spChg chg="mod">
          <ac:chgData name="Carlos Cornejo" userId="S::carlos.cornejo@medicos.ci.pe::2e4b6778-cd87-4b49-a5e5-2670a5ea52a5" providerId="AD" clId="Web-{CC4BF31F-4F7D-4613-6C54-553471AA2389}" dt="2025-03-16T21:38:55.753" v="112" actId="20577"/>
          <ac:spMkLst>
            <pc:docMk/>
            <pc:sldMk cId="1234982607" sldId="263"/>
            <ac:spMk id="4" creationId="{FB002581-10A8-91C2-BDB0-10C42DBA5EFE}"/>
          </ac:spMkLst>
        </pc:spChg>
        <pc:spChg chg="del mod">
          <ac:chgData name="Carlos Cornejo" userId="S::carlos.cornejo@medicos.ci.pe::2e4b6778-cd87-4b49-a5e5-2670a5ea52a5" providerId="AD" clId="Web-{CC4BF31F-4F7D-4613-6C54-553471AA2389}" dt="2025-03-16T20:35:53.752" v="27"/>
          <ac:spMkLst>
            <pc:docMk/>
            <pc:sldMk cId="1234982607" sldId="263"/>
            <ac:spMk id="5" creationId="{2E3347B2-F5E6-F4BD-F2F1-4C93931F8773}"/>
          </ac:spMkLst>
        </pc:spChg>
        <pc:spChg chg="add del mod">
          <ac:chgData name="Carlos Cornejo" userId="S::carlos.cornejo@medicos.ci.pe::2e4b6778-cd87-4b49-a5e5-2670a5ea52a5" providerId="AD" clId="Web-{CC4BF31F-4F7D-4613-6C54-553471AA2389}" dt="2025-03-16T21:42:25.304" v="117"/>
          <ac:spMkLst>
            <pc:docMk/>
            <pc:sldMk cId="1234982607" sldId="263"/>
            <ac:spMk id="7" creationId="{E60369F3-A0EF-60D6-A29B-F875BAA2EDFE}"/>
          </ac:spMkLst>
        </pc:spChg>
        <pc:picChg chg="add del mod ord">
          <ac:chgData name="Carlos Cornejo" userId="S::carlos.cornejo@medicos.ci.pe::2e4b6778-cd87-4b49-a5e5-2670a5ea52a5" providerId="AD" clId="Web-{CC4BF31F-4F7D-4613-6C54-553471AA2389}" dt="2025-03-16T21:42:21.429" v="116"/>
          <ac:picMkLst>
            <pc:docMk/>
            <pc:sldMk cId="1234982607" sldId="263"/>
            <ac:picMk id="5" creationId="{3F109CE1-7F0C-4D3F-4910-340CFDCC3EFF}"/>
          </ac:picMkLst>
        </pc:picChg>
        <pc:picChg chg="add mod ord">
          <ac:chgData name="Carlos Cornejo" userId="S::carlos.cornejo@medicos.ci.pe::2e4b6778-cd87-4b49-a5e5-2670a5ea52a5" providerId="AD" clId="Web-{CC4BF31F-4F7D-4613-6C54-553471AA2389}" dt="2025-03-16T21:42:51.399" v="120" actId="14100"/>
          <ac:picMkLst>
            <pc:docMk/>
            <pc:sldMk cId="1234982607" sldId="263"/>
            <ac:picMk id="8" creationId="{91BF916E-ACA7-0008-3138-CD2737FECEFE}"/>
          </ac:picMkLst>
        </pc:picChg>
      </pc:sldChg>
      <pc:sldChg chg="delSp">
        <pc:chgData name="Carlos Cornejo" userId="S::carlos.cornejo@medicos.ci.pe::2e4b6778-cd87-4b49-a5e5-2670a5ea52a5" providerId="AD" clId="Web-{CC4BF31F-4F7D-4613-6C54-553471AA2389}" dt="2025-03-16T20:35:44.673" v="23"/>
        <pc:sldMkLst>
          <pc:docMk/>
          <pc:sldMk cId="3798638636" sldId="264"/>
        </pc:sldMkLst>
        <pc:spChg chg="del">
          <ac:chgData name="Carlos Cornejo" userId="S::carlos.cornejo@medicos.ci.pe::2e4b6778-cd87-4b49-a5e5-2670a5ea52a5" providerId="AD" clId="Web-{CC4BF31F-4F7D-4613-6C54-553471AA2389}" dt="2025-03-16T20:35:44.673" v="23"/>
          <ac:spMkLst>
            <pc:docMk/>
            <pc:sldMk cId="3798638636" sldId="264"/>
            <ac:spMk id="5" creationId="{DCB7ED40-B4BE-9DF2-012F-580D4130670D}"/>
          </ac:spMkLst>
        </pc:spChg>
      </pc:sldChg>
      <pc:sldChg chg="delSp">
        <pc:chgData name="Carlos Cornejo" userId="S::carlos.cornejo@medicos.ci.pe::2e4b6778-cd87-4b49-a5e5-2670a5ea52a5" providerId="AD" clId="Web-{CC4BF31F-4F7D-4613-6C54-553471AA2389}" dt="2025-03-16T20:35:48.158" v="24"/>
        <pc:sldMkLst>
          <pc:docMk/>
          <pc:sldMk cId="794455275" sldId="265"/>
        </pc:sldMkLst>
        <pc:spChg chg="del">
          <ac:chgData name="Carlos Cornejo" userId="S::carlos.cornejo@medicos.ci.pe::2e4b6778-cd87-4b49-a5e5-2670a5ea52a5" providerId="AD" clId="Web-{CC4BF31F-4F7D-4613-6C54-553471AA2389}" dt="2025-03-16T20:35:48.158" v="24"/>
          <ac:spMkLst>
            <pc:docMk/>
            <pc:sldMk cId="794455275" sldId="265"/>
            <ac:spMk id="5" creationId="{0B3B0D32-2679-CB66-810D-15A668BAE9B9}"/>
          </ac:spMkLst>
        </pc:spChg>
      </pc:sldChg>
      <pc:sldChg chg="delSp">
        <pc:chgData name="Carlos Cornejo" userId="S::carlos.cornejo@medicos.ci.pe::2e4b6778-cd87-4b49-a5e5-2670a5ea52a5" providerId="AD" clId="Web-{CC4BF31F-4F7D-4613-6C54-553471AA2389}" dt="2025-03-16T20:27:08.640" v="2"/>
        <pc:sldMkLst>
          <pc:docMk/>
          <pc:sldMk cId="319626531" sldId="266"/>
        </pc:sldMkLst>
        <pc:spChg chg="del">
          <ac:chgData name="Carlos Cornejo" userId="S::carlos.cornejo@medicos.ci.pe::2e4b6778-cd87-4b49-a5e5-2670a5ea52a5" providerId="AD" clId="Web-{CC4BF31F-4F7D-4613-6C54-553471AA2389}" dt="2025-03-16T20:27:08.640" v="2"/>
          <ac:spMkLst>
            <pc:docMk/>
            <pc:sldMk cId="319626531" sldId="266"/>
            <ac:spMk id="4" creationId="{B8EE26A2-074C-16FA-CC36-0DA0AB9E41C7}"/>
          </ac:spMkLst>
        </pc:spChg>
      </pc:sldChg>
      <pc:sldChg chg="addSp delSp modSp">
        <pc:chgData name="Carlos Cornejo" userId="S::carlos.cornejo@medicos.ci.pe::2e4b6778-cd87-4b49-a5e5-2670a5ea52a5" providerId="AD" clId="Web-{CC4BF31F-4F7D-4613-6C54-553471AA2389}" dt="2025-03-16T20:59:36.141" v="81"/>
        <pc:sldMkLst>
          <pc:docMk/>
          <pc:sldMk cId="4079883217" sldId="267"/>
        </pc:sldMkLst>
        <pc:spChg chg="mod">
          <ac:chgData name="Carlos Cornejo" userId="S::carlos.cornejo@medicos.ci.pe::2e4b6778-cd87-4b49-a5e5-2670a5ea52a5" providerId="AD" clId="Web-{CC4BF31F-4F7D-4613-6C54-553471AA2389}" dt="2025-03-16T20:59:21.109" v="80" actId="20577"/>
          <ac:spMkLst>
            <pc:docMk/>
            <pc:sldMk cId="4079883217" sldId="267"/>
            <ac:spMk id="3" creationId="{9F9AE26D-2BB9-2E79-3E0E-3C504C8F6386}"/>
          </ac:spMkLst>
        </pc:spChg>
        <pc:spChg chg="del">
          <ac:chgData name="Carlos Cornejo" userId="S::carlos.cornejo@medicos.ci.pe::2e4b6778-cd87-4b49-a5e5-2670a5ea52a5" providerId="AD" clId="Web-{CC4BF31F-4F7D-4613-6C54-553471AA2389}" dt="2025-03-16T20:27:13.562" v="3"/>
          <ac:spMkLst>
            <pc:docMk/>
            <pc:sldMk cId="4079883217" sldId="267"/>
            <ac:spMk id="4" creationId="{06FAF863-0979-11D4-975D-90D9B9B1109F}"/>
          </ac:spMkLst>
        </pc:spChg>
        <pc:spChg chg="add mod">
          <ac:chgData name="Carlos Cornejo" userId="S::carlos.cornejo@medicos.ci.pe::2e4b6778-cd87-4b49-a5e5-2670a5ea52a5" providerId="AD" clId="Web-{CC4BF31F-4F7D-4613-6C54-553471AA2389}" dt="2025-03-16T20:59:36.141" v="81"/>
          <ac:spMkLst>
            <pc:docMk/>
            <pc:sldMk cId="4079883217" sldId="267"/>
            <ac:spMk id="6" creationId="{FF373AD9-F2D7-B698-E1D7-B4B5962CB2E0}"/>
          </ac:spMkLst>
        </pc:spChg>
        <pc:picChg chg="add mod">
          <ac:chgData name="Carlos Cornejo" userId="S::carlos.cornejo@medicos.ci.pe::2e4b6778-cd87-4b49-a5e5-2670a5ea52a5" providerId="AD" clId="Web-{CC4BF31F-4F7D-4613-6C54-553471AA2389}" dt="2025-03-16T20:59:04.984" v="74" actId="1076"/>
          <ac:picMkLst>
            <pc:docMk/>
            <pc:sldMk cId="4079883217" sldId="267"/>
            <ac:picMk id="4" creationId="{7F68C4AF-BE8E-22A5-DED2-BF2B24AC951A}"/>
          </ac:picMkLst>
        </pc:picChg>
      </pc:sldChg>
      <pc:sldChg chg="modSp">
        <pc:chgData name="Carlos Cornejo" userId="S::carlos.cornejo@medicos.ci.pe::2e4b6778-cd87-4b49-a5e5-2670a5ea52a5" providerId="AD" clId="Web-{CC4BF31F-4F7D-4613-6C54-553471AA2389}" dt="2025-03-16T20:28:30.846" v="16" actId="14100"/>
        <pc:sldMkLst>
          <pc:docMk/>
          <pc:sldMk cId="101600569" sldId="269"/>
        </pc:sldMkLst>
        <pc:spChg chg="mod">
          <ac:chgData name="Carlos Cornejo" userId="S::carlos.cornejo@medicos.ci.pe::2e4b6778-cd87-4b49-a5e5-2670a5ea52a5" providerId="AD" clId="Web-{CC4BF31F-4F7D-4613-6C54-553471AA2389}" dt="2025-03-16T20:27:30.719" v="6" actId="14100"/>
          <ac:spMkLst>
            <pc:docMk/>
            <pc:sldMk cId="101600569" sldId="269"/>
            <ac:spMk id="6" creationId="{D37F3911-0F02-4656-D339-F05D73306A9B}"/>
          </ac:spMkLst>
        </pc:spChg>
        <pc:picChg chg="mod modCrop">
          <ac:chgData name="Carlos Cornejo" userId="S::carlos.cornejo@medicos.ci.pe::2e4b6778-cd87-4b49-a5e5-2670a5ea52a5" providerId="AD" clId="Web-{CC4BF31F-4F7D-4613-6C54-553471AA2389}" dt="2025-03-16T20:28:26.377" v="15" actId="14100"/>
          <ac:picMkLst>
            <pc:docMk/>
            <pc:sldMk cId="101600569" sldId="269"/>
            <ac:picMk id="3" creationId="{D38B1B1B-B51D-3590-B4FB-95A4B30DF038}"/>
          </ac:picMkLst>
        </pc:picChg>
        <pc:picChg chg="mod modCrop">
          <ac:chgData name="Carlos Cornejo" userId="S::carlos.cornejo@medicos.ci.pe::2e4b6778-cd87-4b49-a5e5-2670a5ea52a5" providerId="AD" clId="Web-{CC4BF31F-4F7D-4613-6C54-553471AA2389}" dt="2025-03-16T20:28:30.846" v="16" actId="14100"/>
          <ac:picMkLst>
            <pc:docMk/>
            <pc:sldMk cId="101600569" sldId="269"/>
            <ac:picMk id="4" creationId="{12D973FF-82DA-BA80-D19E-8D6C56814687}"/>
          </ac:picMkLst>
        </pc:picChg>
        <pc:picChg chg="mod modCrop">
          <ac:chgData name="Carlos Cornejo" userId="S::carlos.cornejo@medicos.ci.pe::2e4b6778-cd87-4b49-a5e5-2670a5ea52a5" providerId="AD" clId="Web-{CC4BF31F-4F7D-4613-6C54-553471AA2389}" dt="2025-03-16T20:28:22.189" v="14" actId="14100"/>
          <ac:picMkLst>
            <pc:docMk/>
            <pc:sldMk cId="101600569" sldId="269"/>
            <ac:picMk id="5" creationId="{56F7CC07-8692-5665-C4A0-D7EF7765379B}"/>
          </ac:picMkLst>
        </pc:picChg>
      </pc:sldChg>
      <pc:sldChg chg="add replId">
        <pc:chgData name="Carlos Cornejo" userId="S::carlos.cornejo@medicos.ci.pe::2e4b6778-cd87-4b49-a5e5-2670a5ea52a5" providerId="AD" clId="Web-{CC4BF31F-4F7D-4613-6C54-553471AA2389}" dt="2025-03-16T21:37:16.719" v="82"/>
        <pc:sldMkLst>
          <pc:docMk/>
          <pc:sldMk cId="1169626516" sldId="270"/>
        </pc:sldMkLst>
      </pc:sldChg>
      <pc:sldChg chg="add del replId">
        <pc:chgData name="Carlos Cornejo" userId="S::carlos.cornejo@medicos.ci.pe::2e4b6778-cd87-4b49-a5e5-2670a5ea52a5" providerId="AD" clId="Web-{CC4BF31F-4F7D-4613-6C54-553471AA2389}" dt="2025-03-16T21:52:34.264" v="171"/>
        <pc:sldMkLst>
          <pc:docMk/>
          <pc:sldMk cId="2053083795" sldId="271"/>
        </pc:sldMkLst>
      </pc:sldChg>
      <pc:sldChg chg="modSp add ord replId">
        <pc:chgData name="Carlos Cornejo" userId="S::carlos.cornejo@medicos.ci.pe::2e4b6778-cd87-4b49-a5e5-2670a5ea52a5" providerId="AD" clId="Web-{CC4BF31F-4F7D-4613-6C54-553471AA2389}" dt="2025-03-16T21:52:46.889" v="173"/>
        <pc:sldMkLst>
          <pc:docMk/>
          <pc:sldMk cId="1314658194" sldId="272"/>
        </pc:sldMkLst>
        <pc:picChg chg="mod modCrop">
          <ac:chgData name="Carlos Cornejo" userId="S::carlos.cornejo@medicos.ci.pe::2e4b6778-cd87-4b49-a5e5-2670a5ea52a5" providerId="AD" clId="Web-{CC4BF31F-4F7D-4613-6C54-553471AA2389}" dt="2025-03-16T21:51:53.888" v="164" actId="1076"/>
          <ac:picMkLst>
            <pc:docMk/>
            <pc:sldMk cId="1314658194" sldId="272"/>
            <ac:picMk id="4" creationId="{88668F4F-5796-272C-9E5F-03E52A2AE457}"/>
          </ac:picMkLst>
        </pc:picChg>
      </pc:sldChg>
      <pc:sldChg chg="addSp modSp add ord replId">
        <pc:chgData name="Carlos Cornejo" userId="S::carlos.cornejo@medicos.ci.pe::2e4b6778-cd87-4b49-a5e5-2670a5ea52a5" providerId="AD" clId="Web-{CC4BF31F-4F7D-4613-6C54-553471AA2389}" dt="2025-03-16T21:52:44.077" v="172"/>
        <pc:sldMkLst>
          <pc:docMk/>
          <pc:sldMk cId="2820692300" sldId="273"/>
        </pc:sldMkLst>
        <pc:picChg chg="add">
          <ac:chgData name="Carlos Cornejo" userId="S::carlos.cornejo@medicos.ci.pe::2e4b6778-cd87-4b49-a5e5-2670a5ea52a5" providerId="AD" clId="Web-{CC4BF31F-4F7D-4613-6C54-553471AA2389}" dt="2025-03-16T21:50:52.387" v="157"/>
          <ac:picMkLst>
            <pc:docMk/>
            <pc:sldMk cId="2820692300" sldId="273"/>
            <ac:picMk id="3" creationId="{6F3C7A9C-7715-2E41-169A-91564DEBD9E3}"/>
          </ac:picMkLst>
        </pc:picChg>
        <pc:picChg chg="mod modCrop">
          <ac:chgData name="Carlos Cornejo" userId="S::carlos.cornejo@medicos.ci.pe::2e4b6778-cd87-4b49-a5e5-2670a5ea52a5" providerId="AD" clId="Web-{CC4BF31F-4F7D-4613-6C54-553471AA2389}" dt="2025-03-16T21:52:08.263" v="167" actId="14100"/>
          <ac:picMkLst>
            <pc:docMk/>
            <pc:sldMk cId="2820692300" sldId="273"/>
            <ac:picMk id="4" creationId="{7746A5C6-77B7-886D-5670-B6EF46E2C119}"/>
          </ac:picMkLst>
        </pc:picChg>
      </pc:sldChg>
      <pc:sldChg chg="addSp modSp add del replId">
        <pc:chgData name="Carlos Cornejo" userId="S::carlos.cornejo@medicos.ci.pe::2e4b6778-cd87-4b49-a5e5-2670a5ea52a5" providerId="AD" clId="Web-{CC4BF31F-4F7D-4613-6C54-553471AA2389}" dt="2025-03-16T21:54:22.532" v="183"/>
        <pc:sldMkLst>
          <pc:docMk/>
          <pc:sldMk cId="2909136871" sldId="274"/>
        </pc:sldMkLst>
        <pc:picChg chg="add mod">
          <ac:chgData name="Carlos Cornejo" userId="S::carlos.cornejo@medicos.ci.pe::2e4b6778-cd87-4b49-a5e5-2670a5ea52a5" providerId="AD" clId="Web-{CC4BF31F-4F7D-4613-6C54-553471AA2389}" dt="2025-03-16T21:53:03.999" v="175" actId="1076"/>
          <ac:picMkLst>
            <pc:docMk/>
            <pc:sldMk cId="2909136871" sldId="274"/>
            <ac:picMk id="2" creationId="{BC06A041-33DF-E882-80FC-3471FB11E93F}"/>
          </ac:picMkLst>
        </pc:picChg>
        <pc:picChg chg="mod modCrop">
          <ac:chgData name="Carlos Cornejo" userId="S::carlos.cornejo@medicos.ci.pe::2e4b6778-cd87-4b49-a5e5-2670a5ea52a5" providerId="AD" clId="Web-{CC4BF31F-4F7D-4613-6C54-553471AA2389}" dt="2025-03-16T21:48:42.087" v="146"/>
          <ac:picMkLst>
            <pc:docMk/>
            <pc:sldMk cId="2909136871" sldId="274"/>
            <ac:picMk id="4" creationId="{FA3FFEA7-5AFC-3F71-2267-4DAB4D57ED3C}"/>
          </ac:picMkLst>
        </pc:picChg>
      </pc:sldChg>
      <pc:sldChg chg="addSp modSp add replId">
        <pc:chgData name="Carlos Cornejo" userId="S::carlos.cornejo@medicos.ci.pe::2e4b6778-cd87-4b49-a5e5-2670a5ea52a5" providerId="AD" clId="Web-{CC4BF31F-4F7D-4613-6C54-553471AA2389}" dt="2025-03-16T21:52:22.670" v="170" actId="14100"/>
        <pc:sldMkLst>
          <pc:docMk/>
          <pc:sldMk cId="1453745901" sldId="275"/>
        </pc:sldMkLst>
        <pc:picChg chg="add mod modCrop">
          <ac:chgData name="Carlos Cornejo" userId="S::carlos.cornejo@medicos.ci.pe::2e4b6778-cd87-4b49-a5e5-2670a5ea52a5" providerId="AD" clId="Web-{CC4BF31F-4F7D-4613-6C54-553471AA2389}" dt="2025-03-16T21:50:41.402" v="156"/>
          <ac:picMkLst>
            <pc:docMk/>
            <pc:sldMk cId="1453745901" sldId="275"/>
            <ac:picMk id="3" creationId="{B0E1B220-42B6-1A67-71CB-170372A18FC8}"/>
          </ac:picMkLst>
        </pc:picChg>
        <pc:picChg chg="mod modCrop">
          <ac:chgData name="Carlos Cornejo" userId="S::carlos.cornejo@medicos.ci.pe::2e4b6778-cd87-4b49-a5e5-2670a5ea52a5" providerId="AD" clId="Web-{CC4BF31F-4F7D-4613-6C54-553471AA2389}" dt="2025-03-16T21:52:22.670" v="170" actId="14100"/>
          <ac:picMkLst>
            <pc:docMk/>
            <pc:sldMk cId="1453745901" sldId="275"/>
            <ac:picMk id="4" creationId="{53E4F9CF-40B0-B7FA-7EFB-B3D9295AE394}"/>
          </ac:picMkLst>
        </pc:picChg>
      </pc:sldChg>
      <pc:sldChg chg="addSp delSp modSp new">
        <pc:chgData name="Carlos Cornejo" userId="S::carlos.cornejo@medicos.ci.pe::2e4b6778-cd87-4b49-a5e5-2670a5ea52a5" providerId="AD" clId="Web-{CC4BF31F-4F7D-4613-6C54-553471AA2389}" dt="2025-03-16T22:06:03.627" v="224" actId="1076"/>
        <pc:sldMkLst>
          <pc:docMk/>
          <pc:sldMk cId="640119537" sldId="276"/>
        </pc:sldMkLst>
        <pc:spChg chg="del mod">
          <ac:chgData name="Carlos Cornejo" userId="S::carlos.cornejo@medicos.ci.pe::2e4b6778-cd87-4b49-a5e5-2670a5ea52a5" providerId="AD" clId="Web-{CC4BF31F-4F7D-4613-6C54-553471AA2389}" dt="2025-03-16T22:01:33.308" v="197"/>
          <ac:spMkLst>
            <pc:docMk/>
            <pc:sldMk cId="640119537" sldId="276"/>
            <ac:spMk id="3" creationId="{9EE5096D-90E7-D18C-A04D-1BAABECF58B7}"/>
          </ac:spMkLst>
        </pc:spChg>
        <pc:spChg chg="del mod">
          <ac:chgData name="Carlos Cornejo" userId="S::carlos.cornejo@medicos.ci.pe::2e4b6778-cd87-4b49-a5e5-2670a5ea52a5" providerId="AD" clId="Web-{CC4BF31F-4F7D-4613-6C54-553471AA2389}" dt="2025-03-16T21:53:38.687" v="178"/>
          <ac:spMkLst>
            <pc:docMk/>
            <pc:sldMk cId="640119537" sldId="276"/>
            <ac:spMk id="4" creationId="{16A18BF8-AAAB-5D01-DE67-FBF00AE6A24A}"/>
          </ac:spMkLst>
        </pc:spChg>
        <pc:spChg chg="add">
          <ac:chgData name="Carlos Cornejo" userId="S::carlos.cornejo@medicos.ci.pe::2e4b6778-cd87-4b49-a5e5-2670a5ea52a5" providerId="AD" clId="Web-{CC4BF31F-4F7D-4613-6C54-553471AA2389}" dt="2025-03-16T21:53:41.047" v="179"/>
          <ac:spMkLst>
            <pc:docMk/>
            <pc:sldMk cId="640119537" sldId="276"/>
            <ac:spMk id="6" creationId="{27F6B4C4-2680-9145-E23F-A3DD7D700A9C}"/>
          </ac:spMkLst>
        </pc:spChg>
        <pc:picChg chg="add mod modCrop">
          <ac:chgData name="Carlos Cornejo" userId="S::carlos.cornejo@medicos.ci.pe::2e4b6778-cd87-4b49-a5e5-2670a5ea52a5" providerId="AD" clId="Web-{CC4BF31F-4F7D-4613-6C54-553471AA2389}" dt="2025-03-16T22:05:29.705" v="223" actId="14100"/>
          <ac:picMkLst>
            <pc:docMk/>
            <pc:sldMk cId="640119537" sldId="276"/>
            <ac:picMk id="8" creationId="{9C5B1F09-AC77-5DDA-1F07-4AC8896DCDD8}"/>
          </ac:picMkLst>
        </pc:picChg>
        <pc:picChg chg="add mod modCrop">
          <ac:chgData name="Carlos Cornejo" userId="S::carlos.cornejo@medicos.ci.pe::2e4b6778-cd87-4b49-a5e5-2670a5ea52a5" providerId="AD" clId="Web-{CC4BF31F-4F7D-4613-6C54-553471AA2389}" dt="2025-03-16T22:06:03.627" v="224" actId="1076"/>
          <ac:picMkLst>
            <pc:docMk/>
            <pc:sldMk cId="640119537" sldId="276"/>
            <ac:picMk id="9" creationId="{144AAE8D-A5AC-52E5-525D-2DF8234C596D}"/>
          </ac:picMkLst>
        </pc:picChg>
        <pc:picChg chg="add mod modCrop">
          <ac:chgData name="Carlos Cornejo" userId="S::carlos.cornejo@medicos.ci.pe::2e4b6778-cd87-4b49-a5e5-2670a5ea52a5" providerId="AD" clId="Web-{CC4BF31F-4F7D-4613-6C54-553471AA2389}" dt="2025-03-16T22:05:09.751" v="217" actId="1076"/>
          <ac:picMkLst>
            <pc:docMk/>
            <pc:sldMk cId="640119537" sldId="276"/>
            <ac:picMk id="10" creationId="{0604D6A7-5540-02B8-976F-6489CA711D3C}"/>
          </ac:picMkLst>
        </pc:picChg>
      </pc:sldChg>
      <pc:sldChg chg="add del replId">
        <pc:chgData name="Carlos Cornejo" userId="S::carlos.cornejo@medicos.ci.pe::2e4b6778-cd87-4b49-a5e5-2670a5ea52a5" providerId="AD" clId="Web-{CC4BF31F-4F7D-4613-6C54-553471AA2389}" dt="2025-03-16T21:54:54.658" v="187"/>
        <pc:sldMkLst>
          <pc:docMk/>
          <pc:sldMk cId="2489887217" sldId="277"/>
        </pc:sldMkLst>
      </pc:sldChg>
    </pc:docChg>
  </pc:docChgLst>
  <pc:docChgLst>
    <pc:chgData clId="Web-{CC4BF31F-4F7D-4613-6C54-553471AA2389}"/>
    <pc:docChg chg="modSld">
      <pc:chgData name="" userId="" providerId="" clId="Web-{CC4BF31F-4F7D-4613-6C54-553471AA2389}" dt="2025-03-16T20:27:01.422" v="0" actId="20577"/>
      <pc:docMkLst>
        <pc:docMk/>
      </pc:docMkLst>
      <pc:sldChg chg="modSp">
        <pc:chgData name="" userId="" providerId="" clId="Web-{CC4BF31F-4F7D-4613-6C54-553471AA2389}" dt="2025-03-16T20:27:01.422" v="0" actId="20577"/>
        <pc:sldMkLst>
          <pc:docMk/>
          <pc:sldMk cId="2406273178" sldId="256"/>
        </pc:sldMkLst>
        <pc:spChg chg="mod">
          <ac:chgData name="" userId="" providerId="" clId="Web-{CC4BF31F-4F7D-4613-6C54-553471AA2389}" dt="2025-03-16T20:27:01.422" v="0" actId="20577"/>
          <ac:spMkLst>
            <pc:docMk/>
            <pc:sldMk cId="2406273178" sldId="256"/>
            <ac:spMk id="4" creationId="{E364E9CC-64D6-8A32-C773-E7F3081BFFFB}"/>
          </ac:spMkLst>
        </pc:spChg>
      </pc:sldChg>
    </pc:docChg>
  </pc:docChgLst>
  <pc:docChgLst>
    <pc:chgData name="Carlos Cornejo" userId="S::carlos.cornejo@medicos.ci.pe::2e4b6778-cd87-4b49-a5e5-2670a5ea52a5" providerId="AD" clId="Web-{56DB4DC1-96BE-57E0-84B7-7E115CA5C5ED}"/>
    <pc:docChg chg="addSld delSld modSld">
      <pc:chgData name="Carlos Cornejo" userId="S::carlos.cornejo@medicos.ci.pe::2e4b6778-cd87-4b49-a5e5-2670a5ea52a5" providerId="AD" clId="Web-{56DB4DC1-96BE-57E0-84B7-7E115CA5C5ED}" dt="2025-03-19T05:29:44.188" v="667"/>
      <pc:docMkLst>
        <pc:docMk/>
      </pc:docMkLst>
      <pc:sldChg chg="del">
        <pc:chgData name="Carlos Cornejo" userId="S::carlos.cornejo@medicos.ci.pe::2e4b6778-cd87-4b49-a5e5-2670a5ea52a5" providerId="AD" clId="Web-{56DB4DC1-96BE-57E0-84B7-7E115CA5C5ED}" dt="2025-03-19T05:29:44.188" v="667"/>
        <pc:sldMkLst>
          <pc:docMk/>
          <pc:sldMk cId="1314658194" sldId="272"/>
        </pc:sldMkLst>
      </pc:sldChg>
      <pc:sldChg chg="del">
        <pc:chgData name="Carlos Cornejo" userId="S::carlos.cornejo@medicos.ci.pe::2e4b6778-cd87-4b49-a5e5-2670a5ea52a5" providerId="AD" clId="Web-{56DB4DC1-96BE-57E0-84B7-7E115CA5C5ED}" dt="2025-03-19T05:29:42.797" v="666"/>
        <pc:sldMkLst>
          <pc:docMk/>
          <pc:sldMk cId="2820692300" sldId="273"/>
        </pc:sldMkLst>
      </pc:sldChg>
      <pc:sldChg chg="del">
        <pc:chgData name="Carlos Cornejo" userId="S::carlos.cornejo@medicos.ci.pe::2e4b6778-cd87-4b49-a5e5-2670a5ea52a5" providerId="AD" clId="Web-{56DB4DC1-96BE-57E0-84B7-7E115CA5C5ED}" dt="2025-03-19T05:29:41.188" v="665"/>
        <pc:sldMkLst>
          <pc:docMk/>
          <pc:sldMk cId="1453745901" sldId="275"/>
        </pc:sldMkLst>
      </pc:sldChg>
      <pc:sldChg chg="addSp delSp modSp">
        <pc:chgData name="Carlos Cornejo" userId="S::carlos.cornejo@medicos.ci.pe::2e4b6778-cd87-4b49-a5e5-2670a5ea52a5" providerId="AD" clId="Web-{56DB4DC1-96BE-57E0-84B7-7E115CA5C5ED}" dt="2025-03-19T04:17:28.738" v="246" actId="14100"/>
        <pc:sldMkLst>
          <pc:docMk/>
          <pc:sldMk cId="3225091422" sldId="279"/>
        </pc:sldMkLst>
        <pc:spChg chg="add mod">
          <ac:chgData name="Carlos Cornejo" userId="S::carlos.cornejo@medicos.ci.pe::2e4b6778-cd87-4b49-a5e5-2670a5ea52a5" providerId="AD" clId="Web-{56DB4DC1-96BE-57E0-84B7-7E115CA5C5ED}" dt="2025-03-19T04:13:33.699" v="212" actId="1076"/>
          <ac:spMkLst>
            <pc:docMk/>
            <pc:sldMk cId="3225091422" sldId="279"/>
            <ac:spMk id="2" creationId="{F7306D0D-68D0-AAF4-77CB-37A2D5E6490B}"/>
          </ac:spMkLst>
        </pc:spChg>
        <pc:spChg chg="add del">
          <ac:chgData name="Carlos Cornejo" userId="S::carlos.cornejo@medicos.ci.pe::2e4b6778-cd87-4b49-a5e5-2670a5ea52a5" providerId="AD" clId="Web-{56DB4DC1-96BE-57E0-84B7-7E115CA5C5ED}" dt="2025-03-19T04:13:16.276" v="205"/>
          <ac:spMkLst>
            <pc:docMk/>
            <pc:sldMk cId="3225091422" sldId="279"/>
            <ac:spMk id="3" creationId="{6660B0A0-5693-A7EF-7F48-80D30946B3BF}"/>
          </ac:spMkLst>
        </pc:spChg>
        <pc:spChg chg="add del">
          <ac:chgData name="Carlos Cornejo" userId="S::carlos.cornejo@medicos.ci.pe::2e4b6778-cd87-4b49-a5e5-2670a5ea52a5" providerId="AD" clId="Web-{56DB4DC1-96BE-57E0-84B7-7E115CA5C5ED}" dt="2025-03-19T04:13:17.792" v="206"/>
          <ac:spMkLst>
            <pc:docMk/>
            <pc:sldMk cId="3225091422" sldId="279"/>
            <ac:spMk id="4" creationId="{CF171D15-9944-BF95-AF13-153D1E246CEF}"/>
          </ac:spMkLst>
        </pc:spChg>
        <pc:spChg chg="add del">
          <ac:chgData name="Carlos Cornejo" userId="S::carlos.cornejo@medicos.ci.pe::2e4b6778-cd87-4b49-a5e5-2670a5ea52a5" providerId="AD" clId="Web-{56DB4DC1-96BE-57E0-84B7-7E115CA5C5ED}" dt="2025-03-19T04:13:19.229" v="207"/>
          <ac:spMkLst>
            <pc:docMk/>
            <pc:sldMk cId="3225091422" sldId="279"/>
            <ac:spMk id="5" creationId="{02450533-F811-BCA7-50A9-311DF799152E}"/>
          </ac:spMkLst>
        </pc:spChg>
        <pc:spChg chg="add del">
          <ac:chgData name="Carlos Cornejo" userId="S::carlos.cornejo@medicos.ci.pe::2e4b6778-cd87-4b49-a5e5-2670a5ea52a5" providerId="AD" clId="Web-{56DB4DC1-96BE-57E0-84B7-7E115CA5C5ED}" dt="2025-03-19T04:13:20.542" v="208"/>
          <ac:spMkLst>
            <pc:docMk/>
            <pc:sldMk cId="3225091422" sldId="279"/>
            <ac:spMk id="6" creationId="{599E8DCD-9DFA-2A67-7D57-A5DF809C8A86}"/>
          </ac:spMkLst>
        </pc:spChg>
        <pc:spChg chg="add del">
          <ac:chgData name="Carlos Cornejo" userId="S::carlos.cornejo@medicos.ci.pe::2e4b6778-cd87-4b49-a5e5-2670a5ea52a5" providerId="AD" clId="Web-{56DB4DC1-96BE-57E0-84B7-7E115CA5C5ED}" dt="2025-03-19T04:13:14.104" v="204"/>
          <ac:spMkLst>
            <pc:docMk/>
            <pc:sldMk cId="3225091422" sldId="279"/>
            <ac:spMk id="8" creationId="{F63F0696-3D26-6BCD-75D0-03D2A0F8073E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4:27.872" v="222" actId="1076"/>
          <ac:spMkLst>
            <pc:docMk/>
            <pc:sldMk cId="3225091422" sldId="279"/>
            <ac:spMk id="9" creationId="{18810AE4-5A17-5386-2591-2F7D27C1D848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7:15.222" v="243" actId="1076"/>
          <ac:spMkLst>
            <pc:docMk/>
            <pc:sldMk cId="3225091422" sldId="279"/>
            <ac:spMk id="10" creationId="{32FEE404-6E35-82F8-12BA-F3026FFBF379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4:45.076" v="224" actId="1076"/>
          <ac:spMkLst>
            <pc:docMk/>
            <pc:sldMk cId="3225091422" sldId="279"/>
            <ac:spMk id="11" creationId="{BF4F8E13-B7F2-8930-E6DC-EA531E73F60D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5:38.203" v="229" actId="1076"/>
          <ac:spMkLst>
            <pc:docMk/>
            <pc:sldMk cId="3225091422" sldId="279"/>
            <ac:spMk id="12" creationId="{F43915A6-753C-843F-97CF-590A834CA8BB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5:55.688" v="231" actId="1076"/>
          <ac:spMkLst>
            <pc:docMk/>
            <pc:sldMk cId="3225091422" sldId="279"/>
            <ac:spMk id="13" creationId="{E763D3D4-14A0-37AB-C186-ADF4532438F5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6:56.565" v="240" actId="1076"/>
          <ac:spMkLst>
            <pc:docMk/>
            <pc:sldMk cId="3225091422" sldId="279"/>
            <ac:spMk id="14" creationId="{5DF3E56A-6FDB-C3AE-78B8-7EFD5E6C03E3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7:06.722" v="242" actId="1076"/>
          <ac:spMkLst>
            <pc:docMk/>
            <pc:sldMk cId="3225091422" sldId="279"/>
            <ac:spMk id="15" creationId="{45860F59-E3AD-293F-45B4-6FB42869A961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7:02.690" v="241" actId="1076"/>
          <ac:spMkLst>
            <pc:docMk/>
            <pc:sldMk cId="3225091422" sldId="279"/>
            <ac:spMk id="16" creationId="{5D99D954-107F-D7FD-CE44-20609A92A8E4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16:42.096" v="237" actId="14100"/>
          <ac:spMkLst>
            <pc:docMk/>
            <pc:sldMk cId="3225091422" sldId="279"/>
            <ac:spMk id="17" creationId="{A1AA96E1-2CC2-45B6-5E4D-42BA84E0A37D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16:34.377" v="235" actId="14100"/>
          <ac:spMkLst>
            <pc:docMk/>
            <pc:sldMk cId="3225091422" sldId="279"/>
            <ac:spMk id="18" creationId="{2E08572D-1C3C-3425-A2BC-54EF85670A17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17:28.738" v="246" actId="14100"/>
          <ac:spMkLst>
            <pc:docMk/>
            <pc:sldMk cId="3225091422" sldId="279"/>
            <ac:spMk id="19" creationId="{8B033176-12D0-80FD-35FA-E5BA6A54399D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14:23.372" v="221" actId="1076"/>
          <ac:spMkLst>
            <pc:docMk/>
            <pc:sldMk cId="3225091422" sldId="279"/>
            <ac:spMk id="26" creationId="{C81EBEB1-2948-F08E-15CE-04FDC7EF0BC1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12:11.493" v="197" actId="1076"/>
          <ac:spMkLst>
            <pc:docMk/>
            <pc:sldMk cId="3225091422" sldId="279"/>
            <ac:spMk id="27" creationId="{97DC802D-C3A7-8F02-45C3-8692A0C24FEC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13:52.543" v="216" actId="1076"/>
          <ac:spMkLst>
            <pc:docMk/>
            <pc:sldMk cId="3225091422" sldId="279"/>
            <ac:spMk id="28" creationId="{F160F48E-4A35-B600-3B49-781DDE9DFDF2}"/>
          </ac:spMkLst>
        </pc:spChg>
      </pc:sldChg>
      <pc:sldChg chg="addSp delSp modSp add replId">
        <pc:chgData name="Carlos Cornejo" userId="S::carlos.cornejo@medicos.ci.pe::2e4b6778-cd87-4b49-a5e5-2670a5ea52a5" providerId="AD" clId="Web-{56DB4DC1-96BE-57E0-84B7-7E115CA5C5ED}" dt="2025-03-19T05:12:00.463" v="521" actId="20577"/>
        <pc:sldMkLst>
          <pc:docMk/>
          <pc:sldMk cId="3930171110" sldId="280"/>
        </pc:sldMkLst>
        <pc:spChg chg="mod">
          <ac:chgData name="Carlos Cornejo" userId="S::carlos.cornejo@medicos.ci.pe::2e4b6778-cd87-4b49-a5e5-2670a5ea52a5" providerId="AD" clId="Web-{56DB4DC1-96BE-57E0-84B7-7E115CA5C5ED}" dt="2025-03-19T05:07:42.923" v="499" actId="1076"/>
          <ac:spMkLst>
            <pc:docMk/>
            <pc:sldMk cId="3930171110" sldId="280"/>
            <ac:spMk id="2" creationId="{5DD4C8E1-5E88-6D91-209A-20B159E1EE0A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31:26.924" v="362" actId="14100"/>
          <ac:spMkLst>
            <pc:docMk/>
            <pc:sldMk cId="3930171110" sldId="280"/>
            <ac:spMk id="3" creationId="{BEB04E85-EC0C-8BD5-64EC-B3F8186DFA0C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31:31.064" v="363" actId="1076"/>
          <ac:spMkLst>
            <pc:docMk/>
            <pc:sldMk cId="3930171110" sldId="280"/>
            <ac:spMk id="4" creationId="{A220BCF3-0BCC-4CE3-0BF2-16132C9BCFCF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31:07.939" v="357" actId="1076"/>
          <ac:spMkLst>
            <pc:docMk/>
            <pc:sldMk cId="3930171110" sldId="280"/>
            <ac:spMk id="5" creationId="{D43DE775-9961-C774-914C-1553C87E7F78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02:14.613" v="489" actId="20577"/>
          <ac:spMkLst>
            <pc:docMk/>
            <pc:sldMk cId="3930171110" sldId="280"/>
            <ac:spMk id="6" creationId="{30D93FE2-F6D5-ACDD-7837-AB4A46AD2988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32:02.784" v="368" actId="1076"/>
          <ac:spMkLst>
            <pc:docMk/>
            <pc:sldMk cId="3930171110" sldId="280"/>
            <ac:spMk id="8" creationId="{0CBB79A4-B230-E1D7-CEEE-2CFCA61EEE6F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36:53.529" v="400" actId="1076"/>
          <ac:spMkLst>
            <pc:docMk/>
            <pc:sldMk cId="3930171110" sldId="280"/>
            <ac:spMk id="9" creationId="{97C6DFF5-E347-57FA-FAC9-A3269214588A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27:41.509" v="325" actId="1076"/>
          <ac:spMkLst>
            <pc:docMk/>
            <pc:sldMk cId="3930171110" sldId="280"/>
            <ac:spMk id="10" creationId="{20BB12C1-A561-2B06-7498-7BB95C50D3A4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07:24.547" v="498" actId="14100"/>
          <ac:spMkLst>
            <pc:docMk/>
            <pc:sldMk cId="3930171110" sldId="280"/>
            <ac:spMk id="11" creationId="{A3F69623-8154-31AA-9FB7-4B099C94B8B5}"/>
          </ac:spMkLst>
        </pc:spChg>
        <pc:spChg chg="del mod">
          <ac:chgData name="Carlos Cornejo" userId="S::carlos.cornejo@medicos.ci.pe::2e4b6778-cd87-4b49-a5e5-2670a5ea52a5" providerId="AD" clId="Web-{56DB4DC1-96BE-57E0-84B7-7E115CA5C5ED}" dt="2025-03-19T04:28:16.292" v="334"/>
          <ac:spMkLst>
            <pc:docMk/>
            <pc:sldMk cId="3930171110" sldId="280"/>
            <ac:spMk id="12" creationId="{16B309AF-98D4-0D39-CA20-F79329A8DEC4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03:02.693" v="490" actId="1076"/>
          <ac:spMkLst>
            <pc:docMk/>
            <pc:sldMk cId="3930171110" sldId="280"/>
            <ac:spMk id="13" creationId="{39E885A1-EA54-CF71-BC06-184AEBEED30E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27:44.166" v="326" actId="1076"/>
          <ac:spMkLst>
            <pc:docMk/>
            <pc:sldMk cId="3930171110" sldId="280"/>
            <ac:spMk id="14" creationId="{2BEBC16F-B69C-1CEE-C54B-0813369CF170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4:27:37.541" v="324"/>
          <ac:spMkLst>
            <pc:docMk/>
            <pc:sldMk cId="3930171110" sldId="280"/>
            <ac:spMk id="15" creationId="{D888FC28-6920-7FBC-AB5E-221A5E5AE351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27:46.697" v="327" actId="1076"/>
          <ac:spMkLst>
            <pc:docMk/>
            <pc:sldMk cId="3930171110" sldId="280"/>
            <ac:spMk id="16" creationId="{0779D6DC-3BD2-8377-4B0A-3184EFE29650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23:54.752" v="259" actId="20577"/>
          <ac:spMkLst>
            <pc:docMk/>
            <pc:sldMk cId="3930171110" sldId="280"/>
            <ac:spMk id="17" creationId="{D49F1B2C-13BE-E6FE-F743-8A85D71D44F5}"/>
          </ac:spMkLst>
        </pc:spChg>
        <pc:spChg chg="del mod">
          <ac:chgData name="Carlos Cornejo" userId="S::carlos.cornejo@medicos.ci.pe::2e4b6778-cd87-4b49-a5e5-2670a5ea52a5" providerId="AD" clId="Web-{56DB4DC1-96BE-57E0-84B7-7E115CA5C5ED}" dt="2025-03-19T04:27:31.540" v="323"/>
          <ac:spMkLst>
            <pc:docMk/>
            <pc:sldMk cId="3930171110" sldId="280"/>
            <ac:spMk id="18" creationId="{2EBD27B0-A530-A552-3215-1C40D6A5FB9E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4:29:00.684" v="347"/>
          <ac:spMkLst>
            <pc:docMk/>
            <pc:sldMk cId="3930171110" sldId="280"/>
            <ac:spMk id="19" creationId="{6165490B-94AF-A268-E9AC-4361AE4DD484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41:24.523" v="403" actId="20577"/>
          <ac:spMkLst>
            <pc:docMk/>
            <pc:sldMk cId="3930171110" sldId="280"/>
            <ac:spMk id="20" creationId="{3346FFE2-9537-D2A4-1A89-9FA5EE9F4E69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12:00.463" v="521" actId="20577"/>
          <ac:spMkLst>
            <pc:docMk/>
            <pc:sldMk cId="3930171110" sldId="280"/>
            <ac:spMk id="21" creationId="{7516BEAF-AE3F-1EA7-BF87-5DD2EE9FA5F2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49:43.665" v="431" actId="20577"/>
          <ac:spMkLst>
            <pc:docMk/>
            <pc:sldMk cId="3930171110" sldId="280"/>
            <ac:spMk id="22" creationId="{6795400D-634A-40A4-23D0-F0B81F6E5A06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30:56.782" v="356" actId="14100"/>
          <ac:spMkLst>
            <pc:docMk/>
            <pc:sldMk cId="3930171110" sldId="280"/>
            <ac:spMk id="23" creationId="{40BA3DC5-00E8-6811-E95E-3A40428CBE1B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49:48.478" v="434" actId="20577"/>
          <ac:spMkLst>
            <pc:docMk/>
            <pc:sldMk cId="3930171110" sldId="280"/>
            <ac:spMk id="24" creationId="{B564676E-DC7D-8EE2-F39E-376D10F3A4B0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01:34.799" v="486" actId="20577"/>
          <ac:spMkLst>
            <pc:docMk/>
            <pc:sldMk cId="3930171110" sldId="280"/>
            <ac:spMk id="25" creationId="{22997141-C211-E1C6-8028-208EB9CF5A20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4:36:01.105" v="396"/>
          <ac:spMkLst>
            <pc:docMk/>
            <pc:sldMk cId="3930171110" sldId="280"/>
            <ac:spMk id="26" creationId="{60120923-402E-FB50-4BB4-D3A9B0DCE1B2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0:34.413" v="515" actId="20577"/>
          <ac:spMkLst>
            <pc:docMk/>
            <pc:sldMk cId="3930171110" sldId="280"/>
            <ac:spMk id="27" creationId="{C14BE834-DFF9-48AF-56BE-D20B953FD8CC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06:23.842" v="497" actId="14100"/>
          <ac:spMkLst>
            <pc:docMk/>
            <pc:sldMk cId="3930171110" sldId="280"/>
            <ac:spMk id="29" creationId="{88F1350A-D8AE-6E00-35EB-013FE56A1893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48:42.507" v="416" actId="14100"/>
          <ac:spMkLst>
            <pc:docMk/>
            <pc:sldMk cId="3930171110" sldId="280"/>
            <ac:spMk id="30" creationId="{2B26E028-8CEA-4EFC-4568-84C962A025E8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4:48:28.725" v="415" actId="14100"/>
          <ac:spMkLst>
            <pc:docMk/>
            <pc:sldMk cId="3930171110" sldId="280"/>
            <ac:spMk id="31" creationId="{9B2119BA-C893-ACA6-B644-FA8F053EE5FB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49:23.055" v="423" actId="1076"/>
          <ac:spMkLst>
            <pc:docMk/>
            <pc:sldMk cId="3930171110" sldId="280"/>
            <ac:spMk id="32" creationId="{F100A15D-81F0-A597-3F35-CD91C7523E5A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49:15.883" v="421" actId="1076"/>
          <ac:spMkLst>
            <pc:docMk/>
            <pc:sldMk cId="3930171110" sldId="280"/>
            <ac:spMk id="33" creationId="{6DA67539-7936-911F-0F04-1F5D9733AF87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53:28.767" v="449" actId="20577"/>
          <ac:spMkLst>
            <pc:docMk/>
            <pc:sldMk cId="3930171110" sldId="280"/>
            <ac:spMk id="34" creationId="{D6F60A9D-D9EA-9183-3E35-D42B41A9D9D5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57:17.634" v="460" actId="14100"/>
          <ac:spMkLst>
            <pc:docMk/>
            <pc:sldMk cId="3930171110" sldId="280"/>
            <ac:spMk id="35" creationId="{F39C9138-76A2-2F7F-D064-5F053A97B6B5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53:44.080" v="451" actId="1076"/>
          <ac:spMkLst>
            <pc:docMk/>
            <pc:sldMk cId="3930171110" sldId="280"/>
            <ac:spMk id="36" creationId="{845EB678-0D84-66E6-A865-D3D81F203E04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4:53:57.955" v="453" actId="1076"/>
          <ac:spMkLst>
            <pc:docMk/>
            <pc:sldMk cId="3930171110" sldId="280"/>
            <ac:spMk id="37" creationId="{21F5EE8A-E46B-E0A2-3B8F-653425AACF84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00:34.844" v="480" actId="14100"/>
          <ac:spMkLst>
            <pc:docMk/>
            <pc:sldMk cId="3930171110" sldId="280"/>
            <ac:spMk id="39" creationId="{4B7ED306-FABB-A7F4-03C0-794CF3DF0729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08:12.674" v="505" actId="1076"/>
          <ac:spMkLst>
            <pc:docMk/>
            <pc:sldMk cId="3930171110" sldId="280"/>
            <ac:spMk id="40" creationId="{CF02E734-936F-DB46-8E76-6C7507C11603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08:09.424" v="504" actId="1076"/>
          <ac:spMkLst>
            <pc:docMk/>
            <pc:sldMk cId="3930171110" sldId="280"/>
            <ac:spMk id="41" creationId="{800B8F0A-88F9-A752-E021-92FBEA3A8D36}"/>
          </ac:spMkLst>
        </pc:spChg>
        <pc:spChg chg="add mod">
          <ac:chgData name="Carlos Cornejo" userId="S::carlos.cornejo@medicos.ci.pe::2e4b6778-cd87-4b49-a5e5-2670a5ea52a5" providerId="AD" clId="Web-{56DB4DC1-96BE-57E0-84B7-7E115CA5C5ED}" dt="2025-03-19T05:08:06.549" v="503" actId="1076"/>
          <ac:spMkLst>
            <pc:docMk/>
            <pc:sldMk cId="3930171110" sldId="280"/>
            <ac:spMk id="42" creationId="{9772C4D0-E3D5-E671-75C7-2ABD838540E2}"/>
          </ac:spMkLst>
        </pc:spChg>
        <pc:cxnChg chg="add del mod">
          <ac:chgData name="Carlos Cornejo" userId="S::carlos.cornejo@medicos.ci.pe::2e4b6778-cd87-4b49-a5e5-2670a5ea52a5" providerId="AD" clId="Web-{56DB4DC1-96BE-57E0-84B7-7E115CA5C5ED}" dt="2025-03-19T04:59:26.467" v="469"/>
          <ac:cxnSpMkLst>
            <pc:docMk/>
            <pc:sldMk cId="3930171110" sldId="280"/>
            <ac:cxnSpMk id="38" creationId="{D2A5AE21-E0C2-CA7C-6C6D-0BD251D1C5A1}"/>
          </ac:cxnSpMkLst>
        </pc:cxnChg>
      </pc:sldChg>
      <pc:sldChg chg="delSp modSp add replId">
        <pc:chgData name="Carlos Cornejo" userId="S::carlos.cornejo@medicos.ci.pe::2e4b6778-cd87-4b49-a5e5-2670a5ea52a5" providerId="AD" clId="Web-{56DB4DC1-96BE-57E0-84B7-7E115CA5C5ED}" dt="2025-03-19T05:29:10.202" v="664" actId="14100"/>
        <pc:sldMkLst>
          <pc:docMk/>
          <pc:sldMk cId="4169941814" sldId="281"/>
        </pc:sldMkLst>
        <pc:spChg chg="del">
          <ac:chgData name="Carlos Cornejo" userId="S::carlos.cornejo@medicos.ci.pe::2e4b6778-cd87-4b49-a5e5-2670a5ea52a5" providerId="AD" clId="Web-{56DB4DC1-96BE-57E0-84B7-7E115CA5C5ED}" dt="2025-03-19T05:24:59.975" v="618"/>
          <ac:spMkLst>
            <pc:docMk/>
            <pc:sldMk cId="4169941814" sldId="281"/>
            <ac:spMk id="2" creationId="{AFF1C9BE-4945-95CA-4B1B-83A04B577048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9:28.760" v="565" actId="1076"/>
          <ac:spMkLst>
            <pc:docMk/>
            <pc:sldMk cId="4169941814" sldId="281"/>
            <ac:spMk id="3" creationId="{88C6BD8C-F5F4-09DE-47EC-D5A12728195A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9:21.557" v="564" actId="1076"/>
          <ac:spMkLst>
            <pc:docMk/>
            <pc:sldMk cId="4169941814" sldId="281"/>
            <ac:spMk id="4" creationId="{9486B76D-DEF2-E0B8-13B7-2E258D3AB2B5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9:34.026" v="566" actId="1076"/>
          <ac:spMkLst>
            <pc:docMk/>
            <pc:sldMk cId="4169941814" sldId="281"/>
            <ac:spMk id="5" creationId="{E7D1B26B-C150-3BAE-DAE2-DF74F2CA3A9B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7:03.396" v="553"/>
          <ac:spMkLst>
            <pc:docMk/>
            <pc:sldMk cId="4169941814" sldId="281"/>
            <ac:spMk id="6" creationId="{FC2FA89F-69AD-E3D8-38C2-59A9053CC3B4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7:01.458" v="552"/>
          <ac:spMkLst>
            <pc:docMk/>
            <pc:sldMk cId="4169941814" sldId="281"/>
            <ac:spMk id="8" creationId="{74BD12CD-F035-943B-FDD5-714C40404E10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7:05.411" v="554"/>
          <ac:spMkLst>
            <pc:docMk/>
            <pc:sldMk cId="4169941814" sldId="281"/>
            <ac:spMk id="9" creationId="{54D9E664-2968-F0B5-9960-511D58599D5D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3:37.529" v="528"/>
          <ac:spMkLst>
            <pc:docMk/>
            <pc:sldMk cId="4169941814" sldId="281"/>
            <ac:spMk id="10" creationId="{AFEE25FD-E52F-CF20-A355-EA5BF4BE7ECA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4:45.412" v="613"/>
          <ac:spMkLst>
            <pc:docMk/>
            <pc:sldMk cId="4169941814" sldId="281"/>
            <ac:spMk id="11" creationId="{A180E00F-08D5-5130-279E-3790D4D4BF58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8:57.014" v="662" actId="14100"/>
          <ac:spMkLst>
            <pc:docMk/>
            <pc:sldMk cId="4169941814" sldId="281"/>
            <ac:spMk id="13" creationId="{16612B5F-4923-1158-04AD-A4F089473862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9:48.089" v="567"/>
          <ac:spMkLst>
            <pc:docMk/>
            <pc:sldMk cId="4169941814" sldId="281"/>
            <ac:spMk id="16" creationId="{669590C0-F518-5A82-E3D0-A87342D89B3D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3:13.372" v="526" actId="20577"/>
          <ac:spMkLst>
            <pc:docMk/>
            <pc:sldMk cId="4169941814" sldId="281"/>
            <ac:spMk id="17" creationId="{C74C745F-57AD-2388-5D5A-111E1581B3B5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7:10.037" v="555"/>
          <ac:spMkLst>
            <pc:docMk/>
            <pc:sldMk cId="4169941814" sldId="281"/>
            <ac:spMk id="20" creationId="{7771751B-6008-1E9B-CFD9-0BD90D345E47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4:53.209" v="614"/>
          <ac:spMkLst>
            <pc:docMk/>
            <pc:sldMk cId="4169941814" sldId="281"/>
            <ac:spMk id="21" creationId="{5B741207-F454-FAB4-CCCB-5DD2C24FB80C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9:58.667" v="569"/>
          <ac:spMkLst>
            <pc:docMk/>
            <pc:sldMk cId="4169941814" sldId="281"/>
            <ac:spMk id="22" creationId="{2C9461A1-F8D5-0D40-BDB1-1F69D053B3B5}"/>
          </ac:spMkLst>
        </pc:spChg>
        <pc:spChg chg="del mod">
          <ac:chgData name="Carlos Cornejo" userId="S::carlos.cornejo@medicos.ci.pe::2e4b6778-cd87-4b49-a5e5-2670a5ea52a5" providerId="AD" clId="Web-{56DB4DC1-96BE-57E0-84B7-7E115CA5C5ED}" dt="2025-03-19T05:15:25.970" v="534"/>
          <ac:spMkLst>
            <pc:docMk/>
            <pc:sldMk cId="4169941814" sldId="281"/>
            <ac:spMk id="23" creationId="{DF294FB3-BCB7-72A0-8059-DA65F85DF68B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8:11.232" v="653" actId="1076"/>
          <ac:spMkLst>
            <pc:docMk/>
            <pc:sldMk cId="4169941814" sldId="281"/>
            <ac:spMk id="24" creationId="{74A4A5D7-B5C9-53AC-9FF6-9403BF16E63A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19:18.854" v="563" actId="1076"/>
          <ac:spMkLst>
            <pc:docMk/>
            <pc:sldMk cId="4169941814" sldId="281"/>
            <ac:spMk id="25" creationId="{91C2E6BE-A67B-91B1-9BFD-8C2322AA3666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4:58.319" v="617"/>
          <ac:spMkLst>
            <pc:docMk/>
            <pc:sldMk cId="4169941814" sldId="281"/>
            <ac:spMk id="27" creationId="{76AF4337-1091-AB40-032E-886BB8133A95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5:06.381" v="620"/>
          <ac:spMkLst>
            <pc:docMk/>
            <pc:sldMk cId="4169941814" sldId="281"/>
            <ac:spMk id="28" creationId="{A311DF05-CD7E-3B76-ACA7-88B52AFBB0EC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9:10.202" v="664" actId="14100"/>
          <ac:spMkLst>
            <pc:docMk/>
            <pc:sldMk cId="4169941814" sldId="281"/>
            <ac:spMk id="29" creationId="{2EC778BB-8DCB-F543-4F18-26E54C261B19}"/>
          </ac:spMkLst>
        </pc:spChg>
        <pc:spChg chg="del mod">
          <ac:chgData name="Carlos Cornejo" userId="S::carlos.cornejo@medicos.ci.pe::2e4b6778-cd87-4b49-a5e5-2670a5ea52a5" providerId="AD" clId="Web-{56DB4DC1-96BE-57E0-84B7-7E115CA5C5ED}" dt="2025-03-19T05:27:55.825" v="650"/>
          <ac:spMkLst>
            <pc:docMk/>
            <pc:sldMk cId="4169941814" sldId="281"/>
            <ac:spMk id="30" creationId="{10CC60E3-143B-62C6-C9B3-861F44761B9E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0:33.200" v="574" actId="1076"/>
          <ac:spMkLst>
            <pc:docMk/>
            <pc:sldMk cId="4169941814" sldId="281"/>
            <ac:spMk id="31" creationId="{42768742-2A0A-2CC9-7A2C-7CA740D57DF7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9:56.277" v="568"/>
          <ac:spMkLst>
            <pc:docMk/>
            <pc:sldMk cId="4169941814" sldId="281"/>
            <ac:spMk id="32" creationId="{051AC2EF-F8B3-E4E0-55C4-739FBF422618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8:16.216" v="654" actId="14100"/>
          <ac:spMkLst>
            <pc:docMk/>
            <pc:sldMk cId="4169941814" sldId="281"/>
            <ac:spMk id="33" creationId="{C1A88DAE-7F79-0F2D-FD1B-8800F6317C70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7:32.949" v="644" actId="14100"/>
          <ac:spMkLst>
            <pc:docMk/>
            <pc:sldMk cId="4169941814" sldId="281"/>
            <ac:spMk id="34" creationId="{2323867A-9CC1-C5F4-210E-D66B0474537D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8:46.045" v="660" actId="14100"/>
          <ac:spMkLst>
            <pc:docMk/>
            <pc:sldMk cId="4169941814" sldId="281"/>
            <ac:spMk id="35" creationId="{23C793CB-1EE6-6D43-8599-5137E38042AC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7:37.715" v="645" actId="14100"/>
          <ac:spMkLst>
            <pc:docMk/>
            <pc:sldMk cId="4169941814" sldId="281"/>
            <ac:spMk id="36" creationId="{F4C4A4D7-DFF5-4142-9C48-26069FD4C8CE}"/>
          </ac:spMkLst>
        </pc:spChg>
        <pc:spChg chg="mod">
          <ac:chgData name="Carlos Cornejo" userId="S::carlos.cornejo@medicos.ci.pe::2e4b6778-cd87-4b49-a5e5-2670a5ea52a5" providerId="AD" clId="Web-{56DB4DC1-96BE-57E0-84B7-7E115CA5C5ED}" dt="2025-03-19T05:27:09.979" v="640" actId="1076"/>
          <ac:spMkLst>
            <pc:docMk/>
            <pc:sldMk cId="4169941814" sldId="281"/>
            <ac:spMk id="37" creationId="{F972F01A-B4CC-EF60-06F4-AC408E476F8B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13:34.998" v="527"/>
          <ac:spMkLst>
            <pc:docMk/>
            <pc:sldMk cId="4169941814" sldId="281"/>
            <ac:spMk id="39" creationId="{7E4F86CD-3CB1-85CC-7F1B-ED4930E93DC0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4:54.647" v="615"/>
          <ac:spMkLst>
            <pc:docMk/>
            <pc:sldMk cId="4169941814" sldId="281"/>
            <ac:spMk id="40" creationId="{5A4501E4-CF6D-D773-9F7D-6CB667BE4B2E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4:56.287" v="616"/>
          <ac:spMkLst>
            <pc:docMk/>
            <pc:sldMk cId="4169941814" sldId="281"/>
            <ac:spMk id="41" creationId="{ABAF56D1-51D7-F52B-481D-425E24F6BEA5}"/>
          </ac:spMkLst>
        </pc:spChg>
        <pc:spChg chg="del">
          <ac:chgData name="Carlos Cornejo" userId="S::carlos.cornejo@medicos.ci.pe::2e4b6778-cd87-4b49-a5e5-2670a5ea52a5" providerId="AD" clId="Web-{56DB4DC1-96BE-57E0-84B7-7E115CA5C5ED}" dt="2025-03-19T05:25:02.381" v="619"/>
          <ac:spMkLst>
            <pc:docMk/>
            <pc:sldMk cId="4169941814" sldId="281"/>
            <ac:spMk id="42" creationId="{5F01AE1B-02DD-88E3-20B5-491A951615F8}"/>
          </ac:spMkLst>
        </pc:spChg>
      </pc:sldChg>
    </pc:docChg>
  </pc:docChgLst>
  <pc:docChgLst>
    <pc:chgData name="Carlos Cornejo" userId="S::carlos.cornejo@medicos.ci.pe::2e4b6778-cd87-4b49-a5e5-2670a5ea52a5" providerId="AD" clId="Web-{8FC5E545-E87D-A792-1A67-481AFC1739EC}"/>
    <pc:docChg chg="addSld delSld modSld sldOrd">
      <pc:chgData name="Carlos Cornejo" userId="S::carlos.cornejo@medicos.ci.pe::2e4b6778-cd87-4b49-a5e5-2670a5ea52a5" providerId="AD" clId="Web-{8FC5E545-E87D-A792-1A67-481AFC1739EC}" dt="2025-03-11T03:16:52.666" v="504" actId="14100"/>
      <pc:docMkLst>
        <pc:docMk/>
      </pc:docMkLst>
      <pc:sldChg chg="addSp delSp modSp">
        <pc:chgData name="Carlos Cornejo" userId="S::carlos.cornejo@medicos.ci.pe::2e4b6778-cd87-4b49-a5e5-2670a5ea52a5" providerId="AD" clId="Web-{8FC5E545-E87D-A792-1A67-481AFC1739EC}" dt="2025-03-11T03:16:52.666" v="504" actId="14100"/>
        <pc:sldMkLst>
          <pc:docMk/>
          <pc:sldMk cId="129825186" sldId="258"/>
        </pc:sldMkLst>
        <pc:spChg chg="del">
          <ac:chgData name="Carlos Cornejo" userId="S::carlos.cornejo@medicos.ci.pe::2e4b6778-cd87-4b49-a5e5-2670a5ea52a5" providerId="AD" clId="Web-{8FC5E545-E87D-A792-1A67-481AFC1739EC}" dt="2025-03-11T03:16:18.009" v="496"/>
          <ac:spMkLst>
            <pc:docMk/>
            <pc:sldMk cId="129825186" sldId="258"/>
            <ac:spMk id="3" creationId="{EABAF798-41F1-02F9-DDFE-9B314FD3F092}"/>
          </ac:spMkLst>
        </pc:spChg>
        <pc:picChg chg="add mod ord modCrop">
          <ac:chgData name="Carlos Cornejo" userId="S::carlos.cornejo@medicos.ci.pe::2e4b6778-cd87-4b49-a5e5-2670a5ea52a5" providerId="AD" clId="Web-{8FC5E545-E87D-A792-1A67-481AFC1739EC}" dt="2025-03-11T03:16:52.666" v="504" actId="14100"/>
          <ac:picMkLst>
            <pc:docMk/>
            <pc:sldMk cId="129825186" sldId="258"/>
            <ac:picMk id="4" creationId="{1334335F-A0A9-FC38-8B57-F39672CA0C64}"/>
          </ac:picMkLst>
        </pc:picChg>
      </pc:sldChg>
      <pc:sldChg chg="addSp delSp modSp add del replId">
        <pc:chgData name="Carlos Cornejo" userId="S::carlos.cornejo@medicos.ci.pe::2e4b6778-cd87-4b49-a5e5-2670a5ea52a5" providerId="AD" clId="Web-{8FC5E545-E87D-A792-1A67-481AFC1739EC}" dt="2025-03-11T01:53:22.049" v="33"/>
        <pc:sldMkLst>
          <pc:docMk/>
          <pc:sldMk cId="361379480" sldId="259"/>
        </pc:sldMkLst>
        <pc:spChg chg="del">
          <ac:chgData name="Carlos Cornejo" userId="S::carlos.cornejo@medicos.ci.pe::2e4b6778-cd87-4b49-a5e5-2670a5ea52a5" providerId="AD" clId="Web-{8FC5E545-E87D-A792-1A67-481AFC1739EC}" dt="2025-03-11T01:43:53.860" v="2"/>
          <ac:spMkLst>
            <pc:docMk/>
            <pc:sldMk cId="361379480" sldId="259"/>
            <ac:spMk id="2" creationId="{A85E1411-B384-28E2-FACE-341B537CC0FC}"/>
          </ac:spMkLst>
        </pc:spChg>
        <pc:spChg chg="del">
          <ac:chgData name="Carlos Cornejo" userId="S::carlos.cornejo@medicos.ci.pe::2e4b6778-cd87-4b49-a5e5-2670a5ea52a5" providerId="AD" clId="Web-{8FC5E545-E87D-A792-1A67-481AFC1739EC}" dt="2025-03-11T01:43:17.609" v="1"/>
          <ac:spMkLst>
            <pc:docMk/>
            <pc:sldMk cId="361379480" sldId="259"/>
            <ac:spMk id="3" creationId="{7226052A-6714-2880-9EFA-0C29635A809B}"/>
          </ac:spMkLst>
        </pc:spChg>
        <pc:spChg chg="add mod">
          <ac:chgData name="Carlos Cornejo" userId="S::carlos.cornejo@medicos.ci.pe::2e4b6778-cd87-4b49-a5e5-2670a5ea52a5" providerId="AD" clId="Web-{8FC5E545-E87D-A792-1A67-481AFC1739EC}" dt="2025-03-11T01:43:53.860" v="2"/>
          <ac:spMkLst>
            <pc:docMk/>
            <pc:sldMk cId="361379480" sldId="259"/>
            <ac:spMk id="6" creationId="{06484C3B-5F63-6CE2-CB2B-A2CED7183527}"/>
          </ac:spMkLst>
        </pc:spChg>
        <pc:picChg chg="add mod ord">
          <ac:chgData name="Carlos Cornejo" userId="S::carlos.cornejo@medicos.ci.pe::2e4b6778-cd87-4b49-a5e5-2670a5ea52a5" providerId="AD" clId="Web-{8FC5E545-E87D-A792-1A67-481AFC1739EC}" dt="2025-03-11T01:43:17.609" v="1"/>
          <ac:picMkLst>
            <pc:docMk/>
            <pc:sldMk cId="361379480" sldId="259"/>
            <ac:picMk id="4" creationId="{D477113A-1CA3-F15C-8D97-B8A710000F37}"/>
          </ac:picMkLst>
        </pc:picChg>
        <pc:picChg chg="add mod">
          <ac:chgData name="Carlos Cornejo" userId="S::carlos.cornejo@medicos.ci.pe::2e4b6778-cd87-4b49-a5e5-2670a5ea52a5" providerId="AD" clId="Web-{8FC5E545-E87D-A792-1A67-481AFC1739EC}" dt="2025-03-11T01:44:06.392" v="3"/>
          <ac:picMkLst>
            <pc:docMk/>
            <pc:sldMk cId="361379480" sldId="259"/>
            <ac:picMk id="7" creationId="{5BEA21F3-BD6C-E3FF-0350-7AF29DBECF6A}"/>
          </ac:picMkLst>
        </pc:picChg>
      </pc:sldChg>
      <pc:sldChg chg="addSp delSp modSp new">
        <pc:chgData name="Carlos Cornejo" userId="S::carlos.cornejo@medicos.ci.pe::2e4b6778-cd87-4b49-a5e5-2670a5ea52a5" providerId="AD" clId="Web-{8FC5E545-E87D-A792-1A67-481AFC1739EC}" dt="2025-03-11T01:51:35.077" v="32" actId="20577"/>
        <pc:sldMkLst>
          <pc:docMk/>
          <pc:sldMk cId="1834149303" sldId="260"/>
        </pc:sldMkLst>
        <pc:spChg chg="add mod">
          <ac:chgData name="Carlos Cornejo" userId="S::carlos.cornejo@medicos.ci.pe::2e4b6778-cd87-4b49-a5e5-2670a5ea52a5" providerId="AD" clId="Web-{8FC5E545-E87D-A792-1A67-481AFC1739EC}" dt="2025-03-11T01:51:35.077" v="32" actId="20577"/>
          <ac:spMkLst>
            <pc:docMk/>
            <pc:sldMk cId="1834149303" sldId="260"/>
            <ac:spMk id="7" creationId="{B9C14196-AC91-800A-96B0-A9BBF885FE05}"/>
          </ac:spMkLst>
        </pc:spChg>
        <pc:picChg chg="add del mod">
          <ac:chgData name="Carlos Cornejo" userId="S::carlos.cornejo@medicos.ci.pe::2e4b6778-cd87-4b49-a5e5-2670a5ea52a5" providerId="AD" clId="Web-{8FC5E545-E87D-A792-1A67-481AFC1739EC}" dt="2025-03-11T01:44:52.924" v="9"/>
          <ac:picMkLst>
            <pc:docMk/>
            <pc:sldMk cId="1834149303" sldId="260"/>
            <ac:picMk id="3" creationId="{E3BDDCED-925B-0821-8E01-0AFAEF01624B}"/>
          </ac:picMkLst>
        </pc:picChg>
        <pc:picChg chg="add mod">
          <ac:chgData name="Carlos Cornejo" userId="S::carlos.cornejo@medicos.ci.pe::2e4b6778-cd87-4b49-a5e5-2670a5ea52a5" providerId="AD" clId="Web-{8FC5E545-E87D-A792-1A67-481AFC1739EC}" dt="2025-03-11T01:47:46.476" v="13" actId="14100"/>
          <ac:picMkLst>
            <pc:docMk/>
            <pc:sldMk cId="1834149303" sldId="260"/>
            <ac:picMk id="4" creationId="{F48E2987-152B-D9C0-EA30-82548E2C06B3}"/>
          </ac:picMkLst>
        </pc:picChg>
        <pc:picChg chg="add del mod">
          <ac:chgData name="Carlos Cornejo" userId="S::carlos.cornejo@medicos.ci.pe::2e4b6778-cd87-4b49-a5e5-2670a5ea52a5" providerId="AD" clId="Web-{8FC5E545-E87D-A792-1A67-481AFC1739EC}" dt="2025-03-11T01:49:22.167" v="18"/>
          <ac:picMkLst>
            <pc:docMk/>
            <pc:sldMk cId="1834149303" sldId="260"/>
            <ac:picMk id="5" creationId="{5209B9AA-457F-04D0-0E9E-3F7E97DBAC52}"/>
          </ac:picMkLst>
        </pc:picChg>
        <pc:picChg chg="add del mod">
          <ac:chgData name="Carlos Cornejo" userId="S::carlos.cornejo@medicos.ci.pe::2e4b6778-cd87-4b49-a5e5-2670a5ea52a5" providerId="AD" clId="Web-{8FC5E545-E87D-A792-1A67-481AFC1739EC}" dt="2025-03-11T01:50:19.153" v="23"/>
          <ac:picMkLst>
            <pc:docMk/>
            <pc:sldMk cId="1834149303" sldId="260"/>
            <ac:picMk id="6" creationId="{4EEF0516-FAC0-DBE6-217B-ABFC0BA779DE}"/>
          </ac:picMkLst>
        </pc:picChg>
      </pc:sldChg>
      <pc:sldChg chg="addSp modSp new">
        <pc:chgData name="Carlos Cornejo" userId="S::carlos.cornejo@medicos.ci.pe::2e4b6778-cd87-4b49-a5e5-2670a5ea52a5" providerId="AD" clId="Web-{8FC5E545-E87D-A792-1A67-481AFC1739EC}" dt="2025-03-11T02:25:22.825" v="299" actId="20577"/>
        <pc:sldMkLst>
          <pc:docMk/>
          <pc:sldMk cId="2667156448" sldId="261"/>
        </pc:sldMkLst>
        <pc:spChg chg="mod">
          <ac:chgData name="Carlos Cornejo" userId="S::carlos.cornejo@medicos.ci.pe::2e4b6778-cd87-4b49-a5e5-2670a5ea52a5" providerId="AD" clId="Web-{8FC5E545-E87D-A792-1A67-481AFC1739EC}" dt="2025-03-11T02:22:46.289" v="215" actId="20577"/>
          <ac:spMkLst>
            <pc:docMk/>
            <pc:sldMk cId="2667156448" sldId="261"/>
            <ac:spMk id="2" creationId="{D1108AEE-CF64-B20C-54E4-483513D82652}"/>
          </ac:spMkLst>
        </pc:spChg>
        <pc:spChg chg="mod">
          <ac:chgData name="Carlos Cornejo" userId="S::carlos.cornejo@medicos.ci.pe::2e4b6778-cd87-4b49-a5e5-2670a5ea52a5" providerId="AD" clId="Web-{8FC5E545-E87D-A792-1A67-481AFC1739EC}" dt="2025-03-11T02:25:22.825" v="299" actId="20577"/>
          <ac:spMkLst>
            <pc:docMk/>
            <pc:sldMk cId="2667156448" sldId="261"/>
            <ac:spMk id="3" creationId="{24B3B4D3-0CB7-31CE-883B-02B7918DA771}"/>
          </ac:spMkLst>
        </pc:spChg>
        <pc:spChg chg="add mod">
          <ac:chgData name="Carlos Cornejo" userId="S::carlos.cornejo@medicos.ci.pe::2e4b6778-cd87-4b49-a5e5-2670a5ea52a5" providerId="AD" clId="Web-{8FC5E545-E87D-A792-1A67-481AFC1739EC}" dt="2025-03-11T02:08:42.780" v="203" actId="14100"/>
          <ac:spMkLst>
            <pc:docMk/>
            <pc:sldMk cId="2667156448" sldId="261"/>
            <ac:spMk id="4" creationId="{88552B1E-CE7B-84C8-21D7-7795E33A30C2}"/>
          </ac:spMkLst>
        </pc:spChg>
      </pc:sldChg>
      <pc:sldChg chg="add del replId">
        <pc:chgData name="Carlos Cornejo" userId="S::carlos.cornejo@medicos.ci.pe::2e4b6778-cd87-4b49-a5e5-2670a5ea52a5" providerId="AD" clId="Web-{8FC5E545-E87D-A792-1A67-481AFC1739EC}" dt="2025-03-11T02:26:08.202" v="300"/>
        <pc:sldMkLst>
          <pc:docMk/>
          <pc:sldMk cId="1966066989" sldId="262"/>
        </pc:sldMkLst>
      </pc:sldChg>
      <pc:sldChg chg="add ord replId">
        <pc:chgData name="Carlos Cornejo" userId="S::carlos.cornejo@medicos.ci.pe::2e4b6778-cd87-4b49-a5e5-2670a5ea52a5" providerId="AD" clId="Web-{8FC5E545-E87D-A792-1A67-481AFC1739EC}" dt="2025-03-11T02:28:39.847" v="311"/>
        <pc:sldMkLst>
          <pc:docMk/>
          <pc:sldMk cId="1234982607" sldId="263"/>
        </pc:sldMkLst>
      </pc:sldChg>
      <pc:sldChg chg="modSp add replId">
        <pc:chgData name="Carlos Cornejo" userId="S::carlos.cornejo@medicos.ci.pe::2e4b6778-cd87-4b49-a5e5-2670a5ea52a5" providerId="AD" clId="Web-{8FC5E545-E87D-A792-1A67-481AFC1739EC}" dt="2025-03-11T02:38:59.149" v="351" actId="20577"/>
        <pc:sldMkLst>
          <pc:docMk/>
          <pc:sldMk cId="3798638636" sldId="264"/>
        </pc:sldMkLst>
        <pc:spChg chg="mod">
          <ac:chgData name="Carlos Cornejo" userId="S::carlos.cornejo@medicos.ci.pe::2e4b6778-cd87-4b49-a5e5-2670a5ea52a5" providerId="AD" clId="Web-{8FC5E545-E87D-A792-1A67-481AFC1739EC}" dt="2025-03-11T02:28:19.706" v="307" actId="20577"/>
          <ac:spMkLst>
            <pc:docMk/>
            <pc:sldMk cId="3798638636" sldId="264"/>
            <ac:spMk id="2" creationId="{A2BAC78E-EE23-E060-1320-2B50EF3EACC7}"/>
          </ac:spMkLst>
        </pc:spChg>
        <pc:spChg chg="mod">
          <ac:chgData name="Carlos Cornejo" userId="S::carlos.cornejo@medicos.ci.pe::2e4b6778-cd87-4b49-a5e5-2670a5ea52a5" providerId="AD" clId="Web-{8FC5E545-E87D-A792-1A67-481AFC1739EC}" dt="2025-03-11T02:38:59.149" v="351" actId="20577"/>
          <ac:spMkLst>
            <pc:docMk/>
            <pc:sldMk cId="3798638636" sldId="264"/>
            <ac:spMk id="3" creationId="{C733B8AE-3F4B-C8DE-278A-99261DB80C59}"/>
          </ac:spMkLst>
        </pc:spChg>
      </pc:sldChg>
      <pc:sldChg chg="modSp add replId">
        <pc:chgData name="Carlos Cornejo" userId="S::carlos.cornejo@medicos.ci.pe::2e4b6778-cd87-4b49-a5e5-2670a5ea52a5" providerId="AD" clId="Web-{8FC5E545-E87D-A792-1A67-481AFC1739EC}" dt="2025-03-11T02:49:48.122" v="495" actId="20577"/>
        <pc:sldMkLst>
          <pc:docMk/>
          <pc:sldMk cId="794455275" sldId="265"/>
        </pc:sldMkLst>
        <pc:spChg chg="mod">
          <ac:chgData name="Carlos Cornejo" userId="S::carlos.cornejo@medicos.ci.pe::2e4b6778-cd87-4b49-a5e5-2670a5ea52a5" providerId="AD" clId="Web-{8FC5E545-E87D-A792-1A67-481AFC1739EC}" dt="2025-03-11T02:49:48.122" v="495" actId="20577"/>
          <ac:spMkLst>
            <pc:docMk/>
            <pc:sldMk cId="794455275" sldId="265"/>
            <ac:spMk id="3" creationId="{CD1CA890-2E04-118B-83F0-4C1F163DBBCC}"/>
          </ac:spMkLst>
        </pc:spChg>
        <pc:spChg chg="mod">
          <ac:chgData name="Carlos Cornejo" userId="S::carlos.cornejo@medicos.ci.pe::2e4b6778-cd87-4b49-a5e5-2670a5ea52a5" providerId="AD" clId="Web-{8FC5E545-E87D-A792-1A67-481AFC1739EC}" dt="2025-03-11T02:48:20.588" v="482" actId="1076"/>
          <ac:spMkLst>
            <pc:docMk/>
            <pc:sldMk cId="794455275" sldId="265"/>
            <ac:spMk id="4" creationId="{4980F353-190A-F2EF-D544-28F3A42E01F1}"/>
          </ac:spMkLst>
        </pc:spChg>
      </pc:sldChg>
    </pc:docChg>
  </pc:docChgLst>
  <pc:docChgLst>
    <pc:chgData name="Carlos Cornejo" userId="S::carlos.cornejo@medicos.ci.pe::2e4b6778-cd87-4b49-a5e5-2670a5ea52a5" providerId="AD" clId="Web-{A52E89F4-CEF6-3854-FB1D-3A2882264E7E}"/>
    <pc:docChg chg="modSld">
      <pc:chgData name="Carlos Cornejo" userId="S::carlos.cornejo@medicos.ci.pe::2e4b6778-cd87-4b49-a5e5-2670a5ea52a5" providerId="AD" clId="Web-{A52E89F4-CEF6-3854-FB1D-3A2882264E7E}" dt="2025-03-20T11:34:25.740" v="113" actId="20577"/>
      <pc:docMkLst>
        <pc:docMk/>
      </pc:docMkLst>
      <pc:sldChg chg="modSp">
        <pc:chgData name="Carlos Cornejo" userId="S::carlos.cornejo@medicos.ci.pe::2e4b6778-cd87-4b49-a5e5-2670a5ea52a5" providerId="AD" clId="Web-{A52E89F4-CEF6-3854-FB1D-3A2882264E7E}" dt="2025-03-20T11:29:36.901" v="11" actId="20577"/>
        <pc:sldMkLst>
          <pc:docMk/>
          <pc:sldMk cId="2667156448" sldId="261"/>
        </pc:sldMkLst>
        <pc:spChg chg="mod">
          <ac:chgData name="Carlos Cornejo" userId="S::carlos.cornejo@medicos.ci.pe::2e4b6778-cd87-4b49-a5e5-2670a5ea52a5" providerId="AD" clId="Web-{A52E89F4-CEF6-3854-FB1D-3A2882264E7E}" dt="2025-03-20T11:29:36.901" v="11" actId="20577"/>
          <ac:spMkLst>
            <pc:docMk/>
            <pc:sldMk cId="2667156448" sldId="261"/>
            <ac:spMk id="3" creationId="{24B3B4D3-0CB7-31CE-883B-02B7918DA771}"/>
          </ac:spMkLst>
        </pc:spChg>
      </pc:sldChg>
      <pc:sldChg chg="modSp">
        <pc:chgData name="Carlos Cornejo" userId="S::carlos.cornejo@medicos.ci.pe::2e4b6778-cd87-4b49-a5e5-2670a5ea52a5" providerId="AD" clId="Web-{A52E89F4-CEF6-3854-FB1D-3A2882264E7E}" dt="2025-03-20T11:34:25.740" v="113" actId="20577"/>
        <pc:sldMkLst>
          <pc:docMk/>
          <pc:sldMk cId="794455275" sldId="265"/>
        </pc:sldMkLst>
        <pc:spChg chg="mod">
          <ac:chgData name="Carlos Cornejo" userId="S::carlos.cornejo@medicos.ci.pe::2e4b6778-cd87-4b49-a5e5-2670a5ea52a5" providerId="AD" clId="Web-{A52E89F4-CEF6-3854-FB1D-3A2882264E7E}" dt="2025-03-20T11:34:25.740" v="113" actId="20577"/>
          <ac:spMkLst>
            <pc:docMk/>
            <pc:sldMk cId="794455275" sldId="265"/>
            <ac:spMk id="3" creationId="{CD1CA890-2E04-118B-83F0-4C1F163DBB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avascript: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javascript: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384" y="383456"/>
            <a:ext cx="10158984" cy="30455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ACTUALIZACION EN EL MANEJO DE CETOACIDOSIS DIABETICA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5532" y="4788285"/>
            <a:ext cx="10158984" cy="2722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Dr Carlos Eduardo Cornejo Zapata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Médico </a:t>
            </a:r>
            <a:r>
              <a:rPr lang="en-US" sz="1800" dirty="0" err="1">
                <a:solidFill>
                  <a:schemeClr val="bg1"/>
                </a:solidFill>
              </a:rPr>
              <a:t>Internista</a:t>
            </a: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Hospital </a:t>
            </a:r>
            <a:r>
              <a:rPr lang="en-US" sz="1800" dirty="0" err="1">
                <a:solidFill>
                  <a:schemeClr val="bg1"/>
                </a:solidFill>
              </a:rPr>
              <a:t>Arzobispo</a:t>
            </a:r>
            <a:r>
              <a:rPr lang="en-US" sz="1800" dirty="0">
                <a:solidFill>
                  <a:schemeClr val="bg1"/>
                </a:solidFill>
              </a:rPr>
              <a:t> Loayza-</a:t>
            </a:r>
            <a:r>
              <a:rPr lang="en-US" sz="1800" dirty="0" err="1">
                <a:solidFill>
                  <a:schemeClr val="bg1"/>
                </a:solidFill>
              </a:rPr>
              <a:t>Clínica</a:t>
            </a:r>
            <a:r>
              <a:rPr lang="en-US" sz="1800" dirty="0">
                <a:solidFill>
                  <a:schemeClr val="bg1"/>
                </a:solidFill>
              </a:rPr>
              <a:t> Internacional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Universidad Peruana Cayetano Heredia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1AF077F-A26C-2ADB-369C-AF988ADE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134" y="6356350"/>
            <a:ext cx="11159065" cy="483658"/>
          </a:xfrm>
        </p:spPr>
        <p:txBody>
          <a:bodyPr/>
          <a:lstStyle/>
          <a:p>
            <a:r>
              <a:rPr lang="es-ES" dirty="0"/>
              <a:t>Colección propia</a:t>
            </a:r>
          </a:p>
        </p:txBody>
      </p:sp>
      <p:pic>
        <p:nvPicPr>
          <p:cNvPr id="5" name="WhatsApp Video 2025-03-20 at 9.27.12 PM">
            <a:hlinkClick r:id="" action="ppaction://media"/>
            <a:extLst>
              <a:ext uri="{FF2B5EF4-FFF2-40B4-BE49-F238E27FC236}">
                <a16:creationId xmlns:a16="http://schemas.microsoft.com/office/drawing/2014/main" id="{282685DE-6737-A5AB-A01F-058CE41C7E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164" y="124968"/>
            <a:ext cx="9921557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3271D-7CF8-CAF3-8CA0-FBB69F15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E9A68-0813-A8FA-D94F-AED96119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CRITERIOS DIAGNOSTICOS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002581-10A8-91C2-BDB0-10C42DBA5EFE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2024;48(Supplement_1):S139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8" name="Marcador de contenido 7" descr="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91BF916E-ACA7-0008-3138-CD2737FEC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730" y="1423289"/>
            <a:ext cx="10517531" cy="4351338"/>
          </a:xfrm>
        </p:spPr>
      </p:pic>
    </p:spTree>
    <p:extLst>
      <p:ext uri="{BB962C8B-B14F-4D97-AF65-F5344CB8AC3E}">
        <p14:creationId xmlns:p14="http://schemas.microsoft.com/office/powerpoint/2010/main" val="123498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EC89D-131C-9A22-F894-70051430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3818A-CE47-7325-54A3-F3E56786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CRITERIOS DIAGNOSTICOS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F607AD-FF50-1B2F-DC03-C52734695854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Diabetes Care 2024; 47: 1257-1275.  https://doi.org/10.2337/dci24-0032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Marcador de contenido 5" descr="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264A798D-F96F-FA0F-4DD6-EB108808C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189" y="1363807"/>
            <a:ext cx="9823168" cy="4351338"/>
          </a:xfrm>
        </p:spPr>
      </p:pic>
    </p:spTree>
    <p:extLst>
      <p:ext uri="{BB962C8B-B14F-4D97-AF65-F5344CB8AC3E}">
        <p14:creationId xmlns:p14="http://schemas.microsoft.com/office/powerpoint/2010/main" val="98968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94D83-902C-80EE-5E18-3C25214A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3F566AC3-C4B6-CB82-AC2B-7CE67A36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69" y="207264"/>
            <a:ext cx="6595825" cy="63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5CF55-4096-B91D-941A-E6B91192C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29A3F-07AE-5B06-BE09-10CC95DF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Aptos Display"/>
              </a:rPr>
              <a:t>Laboratorio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61B620-F2A7-E34E-EA8C-CD31407F3BC4}"/>
              </a:ext>
            </a:extLst>
          </p:cNvPr>
          <p:cNvSpPr txBox="1"/>
          <p:nvPr/>
        </p:nvSpPr>
        <p:spPr>
          <a:xfrm>
            <a:off x="975360" y="1694688"/>
            <a:ext cx="103875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>
                <a:solidFill>
                  <a:schemeClr val="bg1"/>
                </a:solidFill>
              </a:rPr>
              <a:t>Aga</a:t>
            </a:r>
            <a:r>
              <a:rPr lang="es-ES" dirty="0">
                <a:solidFill>
                  <a:schemeClr val="bg1"/>
                </a:solidFill>
              </a:rPr>
              <a:t>-Electrolitos</a:t>
            </a:r>
            <a:endParaRPr lang="es-ES"/>
          </a:p>
          <a:p>
            <a:pPr marL="285750" indent="-285750" algn="l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Hemograma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Glucosa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Urea</a:t>
            </a:r>
          </a:p>
          <a:p>
            <a:pPr marL="285750" indent="-285750">
              <a:buFont typeface="Arial"/>
              <a:buChar char="•"/>
            </a:pPr>
            <a:r>
              <a:rPr lang="es-ES" err="1">
                <a:solidFill>
                  <a:schemeClr val="bg1"/>
                </a:solidFill>
              </a:rPr>
              <a:t>Creatininina</a:t>
            </a:r>
            <a:endParaRPr lang="es-ES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Examen de orina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Cuerpos cetónicos. 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 </a:t>
            </a:r>
            <a:r>
              <a:rPr lang="es-ES" dirty="0" err="1">
                <a:solidFill>
                  <a:schemeClr val="bg1"/>
                </a:solidFill>
              </a:rPr>
              <a:t>Betahidroxibutirato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 </a:t>
            </a:r>
            <a:r>
              <a:rPr lang="es-ES" dirty="0" err="1">
                <a:solidFill>
                  <a:schemeClr val="bg1"/>
                </a:solidFill>
              </a:rPr>
              <a:t>Acenoacetato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 Acetona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bg1"/>
                </a:solidFill>
              </a:rPr>
              <a:t>Electrocardiograma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97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A5670-4E36-C2DD-C198-8C04A01B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AC78E-EE23-E060-1320-2B50EF3E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33B8AE-3F4B-C8DE-278A-99261DB8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Restauración del volumen circulatorio y la perfusión tisular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Resolución de la cetoacidosis 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Corrección del desequilibrio electrolítico y la acidosis. 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Tratar cualquier causa subyacente corregible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chemeClr val="bg1"/>
                </a:solidFill>
                <a:latin typeface="Helvetica Neue"/>
              </a:rPr>
              <a:t>sepsis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chemeClr val="bg1"/>
                </a:solidFill>
                <a:latin typeface="Helvetica Neue"/>
              </a:rPr>
              <a:t>infarto de miocardio 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chemeClr val="bg1"/>
                </a:solidFill>
                <a:latin typeface="Helvetica Neue"/>
              </a:rPr>
              <a:t>accidente cerebrovascular</a:t>
            </a:r>
            <a:endParaRPr lang="es-ES" sz="2000" dirty="0">
              <a:solidFill>
                <a:schemeClr val="bg1"/>
              </a:solidFill>
              <a:latin typeface="Aptos" panose="020B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945C3F-CEC0-5BE0-719C-F0D6B77BF6E9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2024;48(Supplement_1):S321-S334.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2D7D6-5C9F-DF84-894F-F0E1F80E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B6E9F-B06C-CC75-1492-CFD51B91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CA890-2E04-118B-83F0-4C1F163D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329"/>
            <a:ext cx="10515600" cy="47780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s-ES" sz="1200" dirty="0">
              <a:latin typeface="Helvetica Neue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latin typeface="Helvetica Neue"/>
              </a:rPr>
              <a:t>La Insulina IV es el estándar en enfermos graves y obnubilados. La transición de IV a SC requiere la administración de insulina basal 2 a 4 h antes de suspender la insulina IV para prevenir la recurrencia de la CAD y la hiperglucemia de rebote mientras aumenta la acción de la insulina SC.</a:t>
            </a:r>
            <a:endParaRPr lang="es-ES" sz="1800" dirty="0">
              <a:solidFill>
                <a:schemeClr val="bg1"/>
              </a:solidFill>
              <a:latin typeface="Aptos" panose="020B0004020202020204"/>
            </a:endParaRPr>
          </a:p>
          <a:p>
            <a:pPr algn="just"/>
            <a:endParaRPr lang="es-ES" sz="1800" dirty="0">
              <a:solidFill>
                <a:schemeClr val="bg1"/>
              </a:solidFill>
              <a:latin typeface="Helvetica Neue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latin typeface="Helvetica Neue"/>
              </a:rPr>
              <a:t>No hay una diferencia significativa en el uso de la insulina regular humana IV frente a los análogos SC de acción rápida cuando se combinan con un manejo agresivo de los líquidos para el tratamiento de la CAD leve o moderada.</a:t>
            </a:r>
          </a:p>
          <a:p>
            <a:pPr algn="just"/>
            <a:endParaRPr lang="es-ES" sz="1800" dirty="0">
              <a:solidFill>
                <a:schemeClr val="bg1"/>
              </a:solidFill>
              <a:latin typeface="Helvetica Neue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latin typeface="Helvetica Neue"/>
              </a:rPr>
              <a:t>En CAD no complicada puede tratarse con análogos de insulina SC de acción rápida.</a:t>
            </a:r>
          </a:p>
          <a:p>
            <a:pPr algn="just"/>
            <a:endParaRPr lang="es-ES" sz="1800" dirty="0">
              <a:solidFill>
                <a:schemeClr val="bg1"/>
              </a:solidFill>
              <a:latin typeface="Helvetica Neue"/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  <a:latin typeface="Helvetica Neue"/>
              </a:rPr>
              <a:t>Varios estudios han demostrado que el uso de bicarbonato no hizo ninguna diferencia en la resolución de la acidosis o el tiempo hasta el alta, y su uso generalmente no se recomienda.</a:t>
            </a:r>
            <a:endParaRPr lang="es-ES" sz="180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80F353-190A-F2EF-D544-28F3A42E01F1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2024;48(Supplement_1):S321-S334.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D73E4-E077-C58C-64EF-CA593E79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92E2E-956A-7663-950B-D7796F82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Principios a considerar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1BFB18-DA5F-8849-08D3-F75D1ECC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Administración de líquidos intravenosos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Administración de insulina 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Administración de electrolitos 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Asegurar una transición oportuna y puenteada a la administración de insulina subcutánea de mantenimiento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Identificando y tratando la causa desencadenante </a:t>
            </a:r>
            <a:endParaRPr lang="es-ES" sz="2000" b="1">
              <a:solidFill>
                <a:schemeClr val="bg1"/>
              </a:solidFill>
              <a:latin typeface="Helvetica Neue"/>
            </a:endParaRPr>
          </a:p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Al alta debe importante la educación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9A2BD7-B157-F678-F487-BE2C8062CD5F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2024;48(Supplement_1):S321-S334.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8E2987-152B-D9C0-EA30-82548E2C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" y="0"/>
            <a:ext cx="12162272" cy="63038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C14196-AC91-800A-96B0-A9BBF885FE05}"/>
              </a:ext>
            </a:extLst>
          </p:cNvPr>
          <p:cNvSpPr txBox="1"/>
          <p:nvPr/>
        </p:nvSpPr>
        <p:spPr>
          <a:xfrm>
            <a:off x="304800" y="6303264"/>
            <a:ext cx="1160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dvP7DA6"/>
              </a:rPr>
              <a:t>Treatment pathways for diabetic ketoacidosis (DKA) and hyperglycemic hyperosmolar state (HHS). BOHB, b-hydroxybutyrate. Adapted from Umpierrez et al. (70) </a:t>
            </a:r>
          </a:p>
          <a:p>
            <a:r>
              <a:rPr lang="en-US" sz="1000">
                <a:latin typeface="AdvP7DA6"/>
                <a:cs typeface="Helvetica"/>
              </a:rPr>
              <a:t>Diabetes Care. 2024;48(Supplement_1):S321-S334. doi:10.2337/dc25-S016</a:t>
            </a:r>
            <a:endParaRPr lang="en-US" sz="1000">
              <a:latin typeface="AdvP7DA6"/>
            </a:endParaRPr>
          </a:p>
          <a:p>
            <a:endParaRPr lang="en-US" sz="800" dirty="0">
              <a:latin typeface="AdvOT7b515deb"/>
            </a:endParaRPr>
          </a:p>
        </p:txBody>
      </p:sp>
    </p:spTree>
    <p:extLst>
      <p:ext uri="{BB962C8B-B14F-4D97-AF65-F5344CB8AC3E}">
        <p14:creationId xmlns:p14="http://schemas.microsoft.com/office/powerpoint/2010/main" val="183414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CCC47-34F3-6276-9AF0-0186D761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7248633-605A-1FE5-DF9F-EBE7C071D1B2}"/>
              </a:ext>
            </a:extLst>
          </p:cNvPr>
          <p:cNvSpPr txBox="1"/>
          <p:nvPr/>
        </p:nvSpPr>
        <p:spPr>
          <a:xfrm>
            <a:off x="304800" y="6303264"/>
            <a:ext cx="1160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Treatment pathways for diabetic ketoacidosis (DKA) and hyperglycemic hyperosmolar state (HHS). BOHB, b-hydroxybutyrate. Adapted from Umpierrez et al. (70) </a:t>
            </a:r>
          </a:p>
          <a:p>
            <a:r>
              <a:rPr lang="en-US" sz="1000" dirty="0">
                <a:solidFill>
                  <a:schemeClr val="bg1"/>
                </a:solidFill>
                <a:latin typeface="AdvP7DA6"/>
                <a:cs typeface="Helvetica"/>
              </a:rPr>
              <a:t>Diabetes Care. 2024;48(Supplement_1):S321-S334. doi:10.2337/dc25-S016</a:t>
            </a:r>
            <a:endParaRPr lang="en-US" sz="1000" dirty="0">
              <a:solidFill>
                <a:schemeClr val="bg1"/>
              </a:solidFill>
              <a:latin typeface="AdvP7DA6"/>
            </a:endParaRPr>
          </a:p>
          <a:p>
            <a:endParaRPr lang="en-US" sz="800" dirty="0">
              <a:latin typeface="AdvOT7b515deb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1AA96E1-2CC2-45B6-5E4D-42BA84E0A37D}"/>
              </a:ext>
            </a:extLst>
          </p:cNvPr>
          <p:cNvSpPr/>
          <p:nvPr/>
        </p:nvSpPr>
        <p:spPr>
          <a:xfrm>
            <a:off x="2440988" y="270006"/>
            <a:ext cx="6899118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FLUIDOS ENDOVENOSOS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E08572D-1C3C-3425-A2BC-54EF85670A17}"/>
              </a:ext>
            </a:extLst>
          </p:cNvPr>
          <p:cNvSpPr/>
          <p:nvPr/>
        </p:nvSpPr>
        <p:spPr>
          <a:xfrm>
            <a:off x="2067176" y="960119"/>
            <a:ext cx="776175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ESTATUS DE HIDRATACION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C3CAC35-D62B-0C27-5317-EDACEA23195E}"/>
              </a:ext>
            </a:extLst>
          </p:cNvPr>
          <p:cNvSpPr/>
          <p:nvPr/>
        </p:nvSpPr>
        <p:spPr>
          <a:xfrm>
            <a:off x="1678987" y="1707742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HIPOVOLEMIA SEVERA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B137992-744B-E42A-FA73-0A5FD669E600}"/>
              </a:ext>
            </a:extLst>
          </p:cNvPr>
          <p:cNvSpPr/>
          <p:nvPr/>
        </p:nvSpPr>
        <p:spPr>
          <a:xfrm>
            <a:off x="1678987" y="2613515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NaCl 0.9% u otro cristaloide (1 </a:t>
            </a:r>
            <a:r>
              <a:rPr lang="es-ES" dirty="0" err="1">
                <a:solidFill>
                  <a:schemeClr val="tx1"/>
                </a:solidFill>
              </a:rPr>
              <a:t>lt</a:t>
            </a:r>
            <a:r>
              <a:rPr lang="es-ES" dirty="0">
                <a:solidFill>
                  <a:schemeClr val="tx1"/>
                </a:solidFill>
              </a:rPr>
              <a:t>/h)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81EBEB1-2948-F08E-15CE-04FDC7EF0BC1}"/>
              </a:ext>
            </a:extLst>
          </p:cNvPr>
          <p:cNvSpPr/>
          <p:nvPr/>
        </p:nvSpPr>
        <p:spPr>
          <a:xfrm>
            <a:off x="1707743" y="3677439"/>
            <a:ext cx="8552515" cy="730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NaCl 0.9% u otro cristaloide </a:t>
            </a:r>
            <a:r>
              <a:rPr lang="es" dirty="0">
                <a:solidFill>
                  <a:srgbClr val="1F1F1F"/>
                </a:solidFill>
                <a:latin typeface="Aptos"/>
              </a:rPr>
              <a:t>a un ritmo clínicamente apropiado que alcance para reemplazar el 50% del déficit de líquido estimado en las primeras 8-12 horas</a:t>
            </a:r>
            <a:endParaRPr lang="es-ES" dirty="0">
              <a:solidFill>
                <a:schemeClr val="tx1"/>
              </a:solidFill>
              <a:latin typeface="Aptos"/>
            </a:endParaRPr>
          </a:p>
          <a:p>
            <a:pPr algn="ctr"/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7DC802D-C3A7-8F02-45C3-8692A0C24FEC}"/>
              </a:ext>
            </a:extLst>
          </p:cNvPr>
          <p:cNvSpPr/>
          <p:nvPr/>
        </p:nvSpPr>
        <p:spPr>
          <a:xfrm>
            <a:off x="1650232" y="4669477"/>
            <a:ext cx="8610024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Cuando la glucosa alcance &lt; 250 mg/dl, agregue dextrosa entre un 5% y un 10% al 0,9% de NaCl/cristaloide.</a:t>
            </a:r>
          </a:p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En CAD </a:t>
            </a:r>
            <a:r>
              <a:rPr lang="es" sz="1200" dirty="0" err="1">
                <a:solidFill>
                  <a:srgbClr val="1F1F1F"/>
                </a:solidFill>
                <a:latin typeface="Aptos"/>
              </a:rPr>
              <a:t>euglicémica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 (glucosa &lt; 200 mg/dl y </a:t>
            </a:r>
            <a:r>
              <a:rPr lang="es" sz="1200" dirty="0">
                <a:solidFill>
                  <a:srgbClr val="040C28"/>
                </a:solidFill>
                <a:ea typeface="+mn-lt"/>
                <a:cs typeface="+mn-lt"/>
              </a:rPr>
              <a:t>Beta-</a:t>
            </a:r>
            <a:r>
              <a:rPr lang="es" sz="1200" dirty="0" err="1">
                <a:solidFill>
                  <a:srgbClr val="040C28"/>
                </a:solidFill>
                <a:ea typeface="+mn-lt"/>
                <a:cs typeface="+mn-lt"/>
              </a:rPr>
              <a:t>hidroxibutirato</a:t>
            </a:r>
            <a:r>
              <a:rPr lang="es" sz="1200" dirty="0">
                <a:solidFill>
                  <a:srgbClr val="040C28"/>
                </a:solidFill>
                <a:ea typeface="+mn-lt"/>
                <a:cs typeface="+mn-lt"/>
              </a:rPr>
              <a:t> positivo) 5% o 10% de dextrosa</a:t>
            </a:r>
            <a:r>
              <a:rPr lang="es" sz="1200" dirty="0">
                <a:solidFill>
                  <a:srgbClr val="040C28"/>
                </a:solidFill>
                <a:latin typeface="Aptos"/>
                <a:ea typeface="+mn-lt"/>
                <a:cs typeface="+mn-lt"/>
              </a:rPr>
              <a:t> d</a:t>
            </a:r>
            <a:r>
              <a:rPr lang="es" sz="1200" dirty="0">
                <a:solidFill>
                  <a:srgbClr val="1F1F1F"/>
                </a:solidFill>
                <a:latin typeface="Aptos"/>
                <a:ea typeface="+mn-lt"/>
                <a:cs typeface="+mn-lt"/>
              </a:rPr>
              <a:t>ebe iniciarse junto con 0,9 % de NaCl/cristaloide al inicio del tratamiento con insulina</a:t>
            </a:r>
            <a:r>
              <a:rPr lang="es" sz="1200" dirty="0">
                <a:solidFill>
                  <a:srgbClr val="040C28"/>
                </a:solidFill>
                <a:ea typeface="+mn-lt"/>
                <a:cs typeface="+mn-lt"/>
              </a:rPr>
              <a:t> </a:t>
            </a:r>
            <a:endParaRPr lang="es" sz="1400" dirty="0">
              <a:solidFill>
                <a:srgbClr val="1F1F1F"/>
              </a:solidFill>
              <a:latin typeface="Aptos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F160F48E-4A35-B600-3B49-781DDE9DFDF2}"/>
              </a:ext>
            </a:extLst>
          </p:cNvPr>
          <p:cNvSpPr/>
          <p:nvPr/>
        </p:nvSpPr>
        <p:spPr>
          <a:xfrm>
            <a:off x="1118270" y="5503364"/>
            <a:ext cx="9947119" cy="658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s-ES" dirty="0"/>
              <a:t>Para </a:t>
            </a:r>
            <a:endParaRPr lang="es-ES" dirty="0">
              <a:solidFill>
                <a:srgbClr val="FFFFFF"/>
              </a:solidFill>
              <a:latin typeface="Aptos"/>
            </a:endParaRP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Chequear electrolitos, función renal, </a:t>
            </a:r>
            <a:r>
              <a:rPr lang="es" sz="1300" err="1">
                <a:solidFill>
                  <a:srgbClr val="1F1F1F"/>
                </a:solidFill>
                <a:latin typeface="Aptos"/>
              </a:rPr>
              <a:t>ph</a:t>
            </a:r>
            <a:r>
              <a:rPr lang="es" sz="1300" dirty="0">
                <a:solidFill>
                  <a:srgbClr val="1F1F1F"/>
                </a:solidFill>
                <a:latin typeface="Aptos"/>
              </a:rPr>
              <a:t> venoso, osmolalidad y glucosa cada 2-4 h hasta que se estabilice.</a:t>
            </a: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Después de la resolución de CAD o EHH y cuando el paciente pueda comer y beber, iniciar un plan de insulina multidosis subcutánea.</a:t>
            </a: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 Para pasar de insulina IV a insulina SC de mantenimiento, continúe la infusión de insulina IV durante 1-2 horas después de la insulina SC</a:t>
            </a:r>
            <a:endParaRPr lang="es-ES" sz="14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62D8589-9658-21E7-E211-D9222F70D6FC}"/>
              </a:ext>
            </a:extLst>
          </p:cNvPr>
          <p:cNvSpPr/>
          <p:nvPr/>
        </p:nvSpPr>
        <p:spPr>
          <a:xfrm>
            <a:off x="7631213" y="2613515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Monitoreo hemodinámico-presión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F29D485-9671-02E2-EC11-3EE19613E6F2}"/>
              </a:ext>
            </a:extLst>
          </p:cNvPr>
          <p:cNvSpPr/>
          <p:nvPr/>
        </p:nvSpPr>
        <p:spPr>
          <a:xfrm>
            <a:off x="7573704" y="1707742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COMPROMISO CARDIACO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72C4FA55-2A4C-2E4C-5DDC-5B14C4942D21}"/>
              </a:ext>
            </a:extLst>
          </p:cNvPr>
          <p:cNvSpPr/>
          <p:nvPr/>
        </p:nvSpPr>
        <p:spPr>
          <a:xfrm>
            <a:off x="4626345" y="1707741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HIPOVOLEMIA LEVE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F7306D0D-68D0-AAF4-77CB-37A2D5E6490B}"/>
              </a:ext>
            </a:extLst>
          </p:cNvPr>
          <p:cNvSpPr/>
          <p:nvPr/>
        </p:nvSpPr>
        <p:spPr>
          <a:xfrm>
            <a:off x="5740359" y="5247337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18810AE4-5A17-5386-2591-2F7D27C1D848}"/>
              </a:ext>
            </a:extLst>
          </p:cNvPr>
          <p:cNvSpPr/>
          <p:nvPr/>
        </p:nvSpPr>
        <p:spPr>
          <a:xfrm>
            <a:off x="3008660" y="3148242"/>
            <a:ext cx="168331" cy="532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32FEE404-6E35-82F8-12BA-F3026FFBF379}"/>
              </a:ext>
            </a:extLst>
          </p:cNvPr>
          <p:cNvSpPr/>
          <p:nvPr/>
        </p:nvSpPr>
        <p:spPr>
          <a:xfrm>
            <a:off x="2994283" y="1451714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F4F8E13-B7F2-8930-E6DC-EA531E73F60D}"/>
              </a:ext>
            </a:extLst>
          </p:cNvPr>
          <p:cNvSpPr/>
          <p:nvPr/>
        </p:nvSpPr>
        <p:spPr>
          <a:xfrm>
            <a:off x="8817112" y="3162619"/>
            <a:ext cx="168331" cy="532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43915A6-753C-843F-97CF-590A834CA8BB}"/>
              </a:ext>
            </a:extLst>
          </p:cNvPr>
          <p:cNvSpPr/>
          <p:nvPr/>
        </p:nvSpPr>
        <p:spPr>
          <a:xfrm>
            <a:off x="3008660" y="2242468"/>
            <a:ext cx="125199" cy="3745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763D3D4-14A0-37AB-C186-ADF4532438F5}"/>
              </a:ext>
            </a:extLst>
          </p:cNvPr>
          <p:cNvSpPr/>
          <p:nvPr/>
        </p:nvSpPr>
        <p:spPr>
          <a:xfrm>
            <a:off x="8831490" y="2242467"/>
            <a:ext cx="125199" cy="3745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5DF3E56A-6FDB-C3AE-78B8-7EFD5E6C03E3}"/>
              </a:ext>
            </a:extLst>
          </p:cNvPr>
          <p:cNvSpPr/>
          <p:nvPr/>
        </p:nvSpPr>
        <p:spPr>
          <a:xfrm>
            <a:off x="5884132" y="1451714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45860F59-E3AD-293F-45B4-6FB42869A961}"/>
              </a:ext>
            </a:extLst>
          </p:cNvPr>
          <p:cNvSpPr/>
          <p:nvPr/>
        </p:nvSpPr>
        <p:spPr>
          <a:xfrm>
            <a:off x="5797868" y="704091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5D99D954-107F-D7FD-CE44-20609A92A8E4}"/>
              </a:ext>
            </a:extLst>
          </p:cNvPr>
          <p:cNvSpPr/>
          <p:nvPr/>
        </p:nvSpPr>
        <p:spPr>
          <a:xfrm>
            <a:off x="8831490" y="145171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8B033176-12D0-80FD-35FA-E5BA6A54399D}"/>
              </a:ext>
            </a:extLst>
          </p:cNvPr>
          <p:cNvSpPr/>
          <p:nvPr/>
        </p:nvSpPr>
        <p:spPr>
          <a:xfrm>
            <a:off x="5869753" y="2242468"/>
            <a:ext cx="125199" cy="14384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0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7EE7C1-5F69-AFE0-15CA-A0480060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</a:rPr>
              <a:t>DEFINICIONES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CECE-4694-6E0A-C5B3-62750E35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700" b="1" dirty="0"/>
              <a:t>CETOSIS: </a:t>
            </a:r>
            <a:endParaRPr lang="es-ES" sz="17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s-ES" sz="1700" dirty="0">
                <a:ea typeface="+mn-lt"/>
                <a:cs typeface="+mn-lt"/>
              </a:rPr>
              <a:t>es un proceso metabólico que ocurre cuando el cuerpo quema grasas para obtener energía, en lugar de carbohidratos. Se produce cuando las reservas de glucosa se agotan.</a:t>
            </a:r>
            <a:endParaRPr lang="es-ES" sz="1700" dirty="0"/>
          </a:p>
          <a:p>
            <a:pPr marL="0" indent="0">
              <a:buNone/>
            </a:pPr>
            <a:endParaRPr lang="es-ES" sz="170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Ayuno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Ejercicio excesivo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Fiebre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Vómitos reiterados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Diabetes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Enfermedades de tiroides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Ciertos medicamentos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Ingesta de alcohol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1700" dirty="0">
                <a:ea typeface="+mn-lt"/>
                <a:cs typeface="+mn-lt"/>
              </a:rPr>
              <a:t>Dietas </a:t>
            </a:r>
            <a:r>
              <a:rPr lang="es-ES" sz="1700" dirty="0" err="1">
                <a:ea typeface="+mn-lt"/>
                <a:cs typeface="+mn-lt"/>
              </a:rPr>
              <a:t>cetogénicas</a:t>
            </a:r>
            <a:r>
              <a:rPr lang="es-ES" sz="1700" dirty="0">
                <a:ea typeface="+mn-lt"/>
                <a:cs typeface="+mn-lt"/>
              </a:rPr>
              <a:t> o basadas en ayunos prolongados</a:t>
            </a:r>
            <a:endParaRPr lang="es-ES" sz="1700" dirty="0"/>
          </a:p>
          <a:p>
            <a:pPr lvl="1">
              <a:buFont typeface="Courier New" panose="020B0604020202020204" pitchFamily="34" charset="0"/>
              <a:buChar char="o"/>
            </a:pPr>
            <a:endParaRPr lang="es-ES" sz="1700"/>
          </a:p>
          <a:p>
            <a:r>
              <a:rPr lang="es-ES" sz="1700" b="1" dirty="0"/>
              <a:t>CETOACIDOSIS: </a:t>
            </a:r>
            <a:endParaRPr lang="es-ES" sz="17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s-ES" sz="1700" dirty="0">
                <a:ea typeface="+mn-lt"/>
                <a:cs typeface="+mn-lt"/>
              </a:rPr>
              <a:t>problema metabólico que impide filtrar la sangre y expulsar los cuerpos cetónicos.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31962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924DE-B0AD-7908-DF7C-2BC675CAE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A8C09D5-7088-873F-63E3-CBD6546DD9D9}"/>
              </a:ext>
            </a:extLst>
          </p:cNvPr>
          <p:cNvSpPr txBox="1"/>
          <p:nvPr/>
        </p:nvSpPr>
        <p:spPr>
          <a:xfrm>
            <a:off x="304800" y="6303264"/>
            <a:ext cx="1160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Treatment pathways for diabetic ketoacidosis (DKA) and hyperglycemic hyperosmolar state (HHS). BOHB, b-hydroxybutyrate. Adapted from Umpierrez et al. (70) </a:t>
            </a:r>
          </a:p>
          <a:p>
            <a:r>
              <a:rPr lang="en-US" sz="1000" dirty="0">
                <a:solidFill>
                  <a:schemeClr val="bg1"/>
                </a:solidFill>
                <a:latin typeface="AdvP7DA6"/>
                <a:cs typeface="Helvetica"/>
              </a:rPr>
              <a:t>Diabetes Care. 2024;48(Supplement_1):S321-S334. doi:10.2337/dc25-S016</a:t>
            </a:r>
            <a:endParaRPr lang="en-US" sz="1000" dirty="0">
              <a:solidFill>
                <a:schemeClr val="bg1"/>
              </a:solidFill>
              <a:latin typeface="AdvP7DA6"/>
            </a:endParaRPr>
          </a:p>
          <a:p>
            <a:endParaRPr lang="en-US" sz="800" dirty="0">
              <a:latin typeface="AdvOT7b515deb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49F1B2C-13BE-E6FE-F743-8A85D71D44F5}"/>
              </a:ext>
            </a:extLst>
          </p:cNvPr>
          <p:cNvSpPr/>
          <p:nvPr/>
        </p:nvSpPr>
        <p:spPr>
          <a:xfrm>
            <a:off x="2440988" y="270006"/>
            <a:ext cx="6899118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INSULINA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0BA3DC5-00E8-6811-E95E-3A40428CBE1B}"/>
              </a:ext>
            </a:extLst>
          </p:cNvPr>
          <p:cNvSpPr/>
          <p:nvPr/>
        </p:nvSpPr>
        <p:spPr>
          <a:xfrm>
            <a:off x="1664610" y="1060761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CAD LEVE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2997141-C211-E1C6-8028-208EB9CF5A20}"/>
              </a:ext>
            </a:extLst>
          </p:cNvPr>
          <p:cNvSpPr/>
          <p:nvPr/>
        </p:nvSpPr>
        <p:spPr>
          <a:xfrm>
            <a:off x="1664610" y="2110307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0.1 unidades/kg análogo de insulina de acción rápida como bolo </a:t>
            </a:r>
            <a:r>
              <a:rPr lang="es" sz="1200" err="1">
                <a:solidFill>
                  <a:srgbClr val="1F1F1F"/>
                </a:solidFill>
                <a:latin typeface="Aptos"/>
              </a:rPr>
              <a:t>s.c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 </a:t>
            </a:r>
            <a:endParaRPr lang="es-ES" sz="1200">
              <a:latin typeface="Aptos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14BE834-DFF9-48AF-56BE-D20B953FD8CC}"/>
              </a:ext>
            </a:extLst>
          </p:cNvPr>
          <p:cNvSpPr/>
          <p:nvPr/>
        </p:nvSpPr>
        <p:spPr>
          <a:xfrm>
            <a:off x="1952156" y="4669477"/>
            <a:ext cx="3678591" cy="572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CAD </a:t>
            </a:r>
            <a:endParaRPr lang="es-ES">
              <a:solidFill>
                <a:srgbClr val="FFFFFF"/>
              </a:solidFill>
              <a:latin typeface="Aptos"/>
            </a:endParaRPr>
          </a:p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Mantener la glucosa entre 150 y 200 mg/dl. hasta la resolución.</a:t>
            </a:r>
            <a:endParaRPr lang="es-ES">
              <a:solidFill>
                <a:srgbClr val="FFFFFF"/>
              </a:solidFill>
              <a:latin typeface="Aptos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F635AAA2-18F2-2A40-5268-4DA2D5A25CED}"/>
              </a:ext>
            </a:extLst>
          </p:cNvPr>
          <p:cNvSpPr/>
          <p:nvPr/>
        </p:nvSpPr>
        <p:spPr>
          <a:xfrm>
            <a:off x="1118270" y="5503364"/>
            <a:ext cx="9947119" cy="658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endParaRPr lang="es-ES" dirty="0">
              <a:solidFill>
                <a:srgbClr val="FFFFFF"/>
              </a:solidFill>
              <a:latin typeface="Aptos"/>
            </a:endParaRP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Chequear electrolitos, función renal, </a:t>
            </a:r>
            <a:r>
              <a:rPr lang="es" sz="1300" err="1">
                <a:solidFill>
                  <a:srgbClr val="1F1F1F"/>
                </a:solidFill>
                <a:latin typeface="Aptos"/>
              </a:rPr>
              <a:t>ph</a:t>
            </a:r>
            <a:r>
              <a:rPr lang="es" sz="1300" dirty="0">
                <a:solidFill>
                  <a:srgbClr val="1F1F1F"/>
                </a:solidFill>
                <a:latin typeface="Aptos"/>
              </a:rPr>
              <a:t> venoso, osmolalidad y glucosa cada 2-4 h hasta que se estabilice.</a:t>
            </a: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Después de la resolución de CAD o EHH y cuando el paciente pueda comer y beber, iniciar un plan de insulina multidosis subcutánea.</a:t>
            </a:r>
          </a:p>
          <a:p>
            <a:pPr algn="ctr"/>
            <a:r>
              <a:rPr lang="es" sz="1300" dirty="0">
                <a:solidFill>
                  <a:srgbClr val="1F1F1F"/>
                </a:solidFill>
                <a:latin typeface="Aptos"/>
              </a:rPr>
              <a:t> Para pasar de insulina IV a insulina SC de mantenimiento, continúe la infusión de insulina IV durante 1-2 horas después de la insulina SC</a:t>
            </a:r>
            <a:endParaRPr lang="es-ES" sz="140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8F1350A-D8AE-6E00-35EB-013FE56A1893}"/>
              </a:ext>
            </a:extLst>
          </p:cNvPr>
          <p:cNvSpPr/>
          <p:nvPr/>
        </p:nvSpPr>
        <p:spPr>
          <a:xfrm>
            <a:off x="7659967" y="2225327"/>
            <a:ext cx="2657799" cy="931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000" dirty="0">
                <a:solidFill>
                  <a:srgbClr val="1F1F1F"/>
                </a:solidFill>
                <a:latin typeface="Aptos"/>
              </a:rPr>
              <a:t>Iniciar una infusión intravenosa de 0,05 unidades/kg/h de insulina de acción corta a velocidad fija o con un protocolo controlado por enfermera con una velocidad variable según los valores de glucosa</a:t>
            </a:r>
            <a:endParaRPr lang="es" sz="1000" dirty="0">
              <a:solidFill>
                <a:srgbClr val="1F1F1F"/>
              </a:solidFill>
              <a:latin typeface="Consolas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B26E028-8CEA-4EFC-4568-84C962A025E8}"/>
              </a:ext>
            </a:extLst>
          </p:cNvPr>
          <p:cNvSpPr/>
          <p:nvPr/>
        </p:nvSpPr>
        <p:spPr>
          <a:xfrm>
            <a:off x="7631213" y="1060761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EHH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9B2119BA-C893-ACA6-B644-FA8F053EE5FB}"/>
              </a:ext>
            </a:extLst>
          </p:cNvPr>
          <p:cNvSpPr/>
          <p:nvPr/>
        </p:nvSpPr>
        <p:spPr>
          <a:xfrm>
            <a:off x="4468195" y="1060760"/>
            <a:ext cx="2988477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CAD MODERADA O SEVERA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5DD4C8E1-5E88-6D91-209A-20B159E1EE0A}"/>
              </a:ext>
            </a:extLst>
          </p:cNvPr>
          <p:cNvSpPr/>
          <p:nvPr/>
        </p:nvSpPr>
        <p:spPr>
          <a:xfrm>
            <a:off x="3641265" y="5247337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97C6DFF5-E347-57FA-FAC9-A3269214588A}"/>
              </a:ext>
            </a:extLst>
          </p:cNvPr>
          <p:cNvSpPr/>
          <p:nvPr/>
        </p:nvSpPr>
        <p:spPr>
          <a:xfrm>
            <a:off x="2994283" y="3292015"/>
            <a:ext cx="168331" cy="532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0BB12C1-A561-2B06-7498-7BB95C50D3A4}"/>
              </a:ext>
            </a:extLst>
          </p:cNvPr>
          <p:cNvSpPr/>
          <p:nvPr/>
        </p:nvSpPr>
        <p:spPr>
          <a:xfrm>
            <a:off x="2994283" y="80473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A3F69623-8154-31AA-9FB7-4B099C94B8B5}"/>
              </a:ext>
            </a:extLst>
          </p:cNvPr>
          <p:cNvSpPr/>
          <p:nvPr/>
        </p:nvSpPr>
        <p:spPr>
          <a:xfrm>
            <a:off x="8817112" y="3162619"/>
            <a:ext cx="168331" cy="6621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39E885A1-EA54-CF71-BC06-184AEBEED30E}"/>
              </a:ext>
            </a:extLst>
          </p:cNvPr>
          <p:cNvSpPr/>
          <p:nvPr/>
        </p:nvSpPr>
        <p:spPr>
          <a:xfrm>
            <a:off x="8730848" y="1854278"/>
            <a:ext cx="125199" cy="3745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2BEBC16F-B69C-1CEE-C54B-0813369CF170}"/>
              </a:ext>
            </a:extLst>
          </p:cNvPr>
          <p:cNvSpPr/>
          <p:nvPr/>
        </p:nvSpPr>
        <p:spPr>
          <a:xfrm>
            <a:off x="5783490" y="80473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0779D6DC-3BD2-8377-4B0A-3184EFE29650}"/>
              </a:ext>
            </a:extLst>
          </p:cNvPr>
          <p:cNvSpPr/>
          <p:nvPr/>
        </p:nvSpPr>
        <p:spPr>
          <a:xfrm>
            <a:off x="8730848" y="804732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EB04E85-EC0C-8BD5-64EC-B3F8186DFA0C}"/>
              </a:ext>
            </a:extLst>
          </p:cNvPr>
          <p:cNvSpPr/>
          <p:nvPr/>
        </p:nvSpPr>
        <p:spPr>
          <a:xfrm>
            <a:off x="1664609" y="1592722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Insulina s.c.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A220BCF3-0BCC-4CE3-0BF2-16132C9BCFCF}"/>
              </a:ext>
            </a:extLst>
          </p:cNvPr>
          <p:cNvSpPr/>
          <p:nvPr/>
        </p:nvSpPr>
        <p:spPr>
          <a:xfrm>
            <a:off x="2979905" y="1854280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D43DE775-9961-C774-914C-1553C87E7F78}"/>
              </a:ext>
            </a:extLst>
          </p:cNvPr>
          <p:cNvSpPr/>
          <p:nvPr/>
        </p:nvSpPr>
        <p:spPr>
          <a:xfrm>
            <a:off x="2965529" y="1336696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0D93FE2-F6D5-ACDD-7837-AB4A46AD2988}"/>
              </a:ext>
            </a:extLst>
          </p:cNvPr>
          <p:cNvSpPr/>
          <p:nvPr/>
        </p:nvSpPr>
        <p:spPr>
          <a:xfrm>
            <a:off x="1664609" y="2901062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0.1 unidades/kg análogo de insulina de acción rápida cada hora o 0.2 unidades/kg cada 2 horas</a:t>
            </a:r>
            <a:endParaRPr lang="es-ES" sz="1200">
              <a:latin typeface="Aptos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CBB79A4-B230-E1D7-CEEE-2CFCA61EEE6F}"/>
              </a:ext>
            </a:extLst>
          </p:cNvPr>
          <p:cNvSpPr/>
          <p:nvPr/>
        </p:nvSpPr>
        <p:spPr>
          <a:xfrm>
            <a:off x="2979904" y="2645034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346FFE2-9537-D2A4-1A89-9FA5EE9F4E69}"/>
              </a:ext>
            </a:extLst>
          </p:cNvPr>
          <p:cNvSpPr/>
          <p:nvPr/>
        </p:nvSpPr>
        <p:spPr>
          <a:xfrm>
            <a:off x="1794005" y="3821212"/>
            <a:ext cx="8610024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Cuando la glucosa alcance &lt; 250 mg/dl, reduzca la dosis de insulina de acción corta a 0,05 unidades/kg/h </a:t>
            </a:r>
            <a:r>
              <a:rPr lang="es" sz="1200" dirty="0" err="1">
                <a:solidFill>
                  <a:srgbClr val="1F1F1F"/>
                </a:solidFill>
                <a:latin typeface="Aptos"/>
              </a:rPr>
              <a:t>iv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 (o 0,05 unidades/kg/h o </a:t>
            </a:r>
            <a:r>
              <a:rPr lang="es" sz="1200" dirty="0">
                <a:solidFill>
                  <a:srgbClr val="1F1F1F"/>
                </a:solidFill>
                <a:latin typeface="Aptos"/>
                <a:ea typeface="+mn-lt"/>
                <a:cs typeface="+mn-lt"/>
              </a:rPr>
              <a:t>0,1 unidades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/</a:t>
            </a:r>
            <a:r>
              <a:rPr lang="es" sz="1200" dirty="0">
                <a:solidFill>
                  <a:srgbClr val="1F1F1F"/>
                </a:solidFill>
                <a:latin typeface="Aptos"/>
                <a:ea typeface="+mn-lt"/>
                <a:cs typeface="+mn-lt"/>
              </a:rPr>
              <a:t>kg cada 2 h s.c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.</a:t>
            </a:r>
            <a:r>
              <a:rPr lang="es" sz="1200" dirty="0">
                <a:solidFill>
                  <a:srgbClr val="1F1F1F"/>
                </a:solidFill>
                <a:latin typeface="Aptos"/>
                <a:ea typeface="+mn-lt"/>
                <a:cs typeface="+mn-lt"/>
              </a:rPr>
              <a:t> en </a:t>
            </a:r>
            <a:r>
              <a:rPr lang="es" sz="1200" dirty="0">
                <a:solidFill>
                  <a:srgbClr val="1F1F1F"/>
                </a:solidFill>
                <a:latin typeface="Aptos"/>
              </a:rPr>
              <a:t>CAD</a:t>
            </a:r>
            <a:r>
              <a:rPr lang="es" sz="1200" dirty="0">
                <a:solidFill>
                  <a:srgbClr val="1F1F1F"/>
                </a:solidFill>
                <a:latin typeface="Aptos"/>
                <a:ea typeface="+mn-lt"/>
                <a:cs typeface="+mn-lt"/>
              </a:rPr>
              <a:t> "leve") o utilice un protocolo dirigido por enfermeras con una tasa variable según los valores de glucosa</a:t>
            </a:r>
            <a:endParaRPr lang="es-ES" sz="1200" dirty="0">
              <a:latin typeface="Apto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7516BEAF-AE3F-1EA7-BF87-5DD2EE9FA5F2}"/>
              </a:ext>
            </a:extLst>
          </p:cNvPr>
          <p:cNvSpPr/>
          <p:nvPr/>
        </p:nvSpPr>
        <p:spPr>
          <a:xfrm>
            <a:off x="6725439" y="4669477"/>
            <a:ext cx="3678591" cy="572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EHH </a:t>
            </a:r>
            <a:endParaRPr lang="es-ES"/>
          </a:p>
          <a:p>
            <a:pPr algn="ctr"/>
            <a:r>
              <a:rPr lang="es" sz="1200" dirty="0">
                <a:solidFill>
                  <a:srgbClr val="1F1F1F"/>
                </a:solidFill>
                <a:latin typeface="Aptos"/>
              </a:rPr>
              <a:t>Objetivo de glucosa entre 200 y 250 mg/dl hasta la resolución.</a:t>
            </a:r>
            <a:endParaRPr lang="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6795400D-634A-40A4-23D0-F0B81F6E5A06}"/>
              </a:ext>
            </a:extLst>
          </p:cNvPr>
          <p:cNvSpPr/>
          <p:nvPr/>
        </p:nvSpPr>
        <p:spPr>
          <a:xfrm>
            <a:off x="4568835" y="1592721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Insulina </a:t>
            </a:r>
            <a:r>
              <a:rPr lang="es-ES" dirty="0" err="1">
                <a:solidFill>
                  <a:schemeClr val="tx1"/>
                </a:solidFill>
              </a:rPr>
              <a:t>e.v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564676E-DC7D-8EE2-F39E-376D10F3A4B0}"/>
              </a:ext>
            </a:extLst>
          </p:cNvPr>
          <p:cNvSpPr/>
          <p:nvPr/>
        </p:nvSpPr>
        <p:spPr>
          <a:xfrm>
            <a:off x="7659967" y="1578344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Insulina </a:t>
            </a:r>
            <a:r>
              <a:rPr lang="es-ES" dirty="0" err="1">
                <a:solidFill>
                  <a:schemeClr val="tx1"/>
                </a:solidFill>
              </a:rPr>
              <a:t>e.v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F100A15D-81F0-A597-3F35-CD91C7523E5A}"/>
              </a:ext>
            </a:extLst>
          </p:cNvPr>
          <p:cNvSpPr/>
          <p:nvPr/>
        </p:nvSpPr>
        <p:spPr>
          <a:xfrm>
            <a:off x="5783491" y="1322318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6DA67539-7936-911F-0F04-1F5D9733AF87}"/>
              </a:ext>
            </a:extLst>
          </p:cNvPr>
          <p:cNvSpPr/>
          <p:nvPr/>
        </p:nvSpPr>
        <p:spPr>
          <a:xfrm>
            <a:off x="8730850" y="1322318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D6F60A9D-D9EA-9183-3E35-D42B41A9D9D5}"/>
              </a:ext>
            </a:extLst>
          </p:cNvPr>
          <p:cNvSpPr/>
          <p:nvPr/>
        </p:nvSpPr>
        <p:spPr>
          <a:xfrm>
            <a:off x="4568836" y="2167816"/>
            <a:ext cx="2657799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000" dirty="0">
                <a:solidFill>
                  <a:srgbClr val="1F1F1F"/>
                </a:solidFill>
                <a:latin typeface="Aptos"/>
              </a:rPr>
              <a:t>Considere 0,1 unidades/kg de insulina de acción corta como bolo intravenoso si hay un retraso en la preparación de la infusión </a:t>
            </a:r>
            <a:endParaRPr lang="es-ES" sz="1000" dirty="0">
              <a:latin typeface="Aptos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F39C9138-76A2-2F7F-D064-5F053A97B6B5}"/>
              </a:ext>
            </a:extLst>
          </p:cNvPr>
          <p:cNvSpPr/>
          <p:nvPr/>
        </p:nvSpPr>
        <p:spPr>
          <a:xfrm>
            <a:off x="4468196" y="2892780"/>
            <a:ext cx="3173196" cy="67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0,1 unidades/kg/h de insulina de acción corta intravenosa, infusión intravenosa de insulina a tasa fija o protocolo dirigido por enfermeras con una tasa variable en función de los valores de glucosa</a:t>
            </a:r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845EB678-0D84-66E6-A865-D3D81F203E04}"/>
              </a:ext>
            </a:extLst>
          </p:cNvPr>
          <p:cNvSpPr/>
          <p:nvPr/>
        </p:nvSpPr>
        <p:spPr>
          <a:xfrm>
            <a:off x="5783489" y="1854279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21F5EE8A-E46B-E0A2-3B8F-653425AACF84}"/>
              </a:ext>
            </a:extLst>
          </p:cNvPr>
          <p:cNvSpPr/>
          <p:nvPr/>
        </p:nvSpPr>
        <p:spPr>
          <a:xfrm>
            <a:off x="5826620" y="264503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4B7ED306-FABB-A7F4-03C0-794CF3DF0729}"/>
              </a:ext>
            </a:extLst>
          </p:cNvPr>
          <p:cNvSpPr/>
          <p:nvPr/>
        </p:nvSpPr>
        <p:spPr>
          <a:xfrm rot="16620000">
            <a:off x="3889530" y="90124"/>
            <a:ext cx="125200" cy="17547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CF02E734-936F-DB46-8E76-6C7507C11603}"/>
              </a:ext>
            </a:extLst>
          </p:cNvPr>
          <p:cNvSpPr/>
          <p:nvPr/>
        </p:nvSpPr>
        <p:spPr>
          <a:xfrm>
            <a:off x="8486434" y="4413450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800B8F0A-88F9-A752-E021-92FBEA3A8D36}"/>
              </a:ext>
            </a:extLst>
          </p:cNvPr>
          <p:cNvSpPr/>
          <p:nvPr/>
        </p:nvSpPr>
        <p:spPr>
          <a:xfrm>
            <a:off x="3555000" y="4413449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: hacia abajo 41">
            <a:extLst>
              <a:ext uri="{FF2B5EF4-FFF2-40B4-BE49-F238E27FC236}">
                <a16:creationId xmlns:a16="http://schemas.microsoft.com/office/drawing/2014/main" id="{9772C4D0-E3D5-E671-75C7-2ABD838540E2}"/>
              </a:ext>
            </a:extLst>
          </p:cNvPr>
          <p:cNvSpPr/>
          <p:nvPr/>
        </p:nvSpPr>
        <p:spPr>
          <a:xfrm>
            <a:off x="8486434" y="5276091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7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BA9D2-D74F-D4D3-5A22-6BA6DF722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AEBC996-C931-F8F3-7582-AB3A94F82A6F}"/>
              </a:ext>
            </a:extLst>
          </p:cNvPr>
          <p:cNvSpPr txBox="1"/>
          <p:nvPr/>
        </p:nvSpPr>
        <p:spPr>
          <a:xfrm>
            <a:off x="304800" y="6303264"/>
            <a:ext cx="1160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Treatment pathways for diabetic ketoacidosis (DKA) and hyperglycemic hyperosmolar state (HHS). BOHB, b-hydroxybutyrate. Adapted from Umpierrez et al. (70) </a:t>
            </a:r>
          </a:p>
          <a:p>
            <a:r>
              <a:rPr lang="en-US" sz="1000" dirty="0">
                <a:solidFill>
                  <a:schemeClr val="bg1"/>
                </a:solidFill>
                <a:latin typeface="AdvP7DA6"/>
                <a:cs typeface="Helvetica"/>
              </a:rPr>
              <a:t>Diabetes Care. 2024;48(Supplement_1):S321-S334. doi:10.2337/dc25-S016</a:t>
            </a:r>
            <a:endParaRPr lang="en-US" sz="1000" dirty="0">
              <a:solidFill>
                <a:schemeClr val="bg1"/>
              </a:solidFill>
              <a:latin typeface="AdvP7DA6"/>
            </a:endParaRPr>
          </a:p>
          <a:p>
            <a:endParaRPr lang="en-US" sz="800" dirty="0">
              <a:latin typeface="AdvOT7b515deb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74C745F-57AD-2388-5D5A-111E1581B3B5}"/>
              </a:ext>
            </a:extLst>
          </p:cNvPr>
          <p:cNvSpPr/>
          <p:nvPr/>
        </p:nvSpPr>
        <p:spPr>
          <a:xfrm>
            <a:off x="2440988" y="270006"/>
            <a:ext cx="6899118" cy="5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POTASIO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1C2E6BE-A67B-91B1-9BFD-8C2322AA3666}"/>
              </a:ext>
            </a:extLst>
          </p:cNvPr>
          <p:cNvSpPr/>
          <p:nvPr/>
        </p:nvSpPr>
        <p:spPr>
          <a:xfrm>
            <a:off x="1377063" y="2225326"/>
            <a:ext cx="2830327" cy="9031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400" dirty="0">
                <a:solidFill>
                  <a:srgbClr val="1F1F1F"/>
                </a:solidFill>
                <a:latin typeface="Aptos"/>
              </a:rPr>
              <a:t>10-20 mmol/L/h hasta que potasio &gt; 3,5 mmol/L (una reposición más rápida de potasio requerirá acceso venoso central)</a:t>
            </a:r>
            <a:endParaRPr lang="es-ES" sz="1400" dirty="0">
              <a:latin typeface="Aptos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EC778BB-8DCB-F543-4F18-26E54C261B19}"/>
              </a:ext>
            </a:extLst>
          </p:cNvPr>
          <p:cNvSpPr/>
          <p:nvPr/>
        </p:nvSpPr>
        <p:spPr>
          <a:xfrm>
            <a:off x="7731854" y="4741365"/>
            <a:ext cx="2657799" cy="644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400" dirty="0">
                <a:solidFill>
                  <a:srgbClr val="1F1F1F"/>
                </a:solidFill>
                <a:latin typeface="Aptos"/>
              </a:rPr>
              <a:t>Iniciar insulina, pero no dar potasio, controlar potasio sérico cada 2 h</a:t>
            </a:r>
            <a:endParaRPr lang="es-ES" sz="1400">
              <a:latin typeface="Aptos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42768742-2A0A-2CC9-7A2C-7CA740D57DF7}"/>
              </a:ext>
            </a:extLst>
          </p:cNvPr>
          <p:cNvSpPr/>
          <p:nvPr/>
        </p:nvSpPr>
        <p:spPr>
          <a:xfrm>
            <a:off x="2455364" y="1060760"/>
            <a:ext cx="6899118" cy="385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br>
              <a:rPr lang="en-US" dirty="0"/>
            </a:br>
            <a:r>
              <a:rPr lang="es-ES" sz="1600" dirty="0">
                <a:solidFill>
                  <a:srgbClr val="1F1F1F"/>
                </a:solidFill>
                <a:latin typeface="Aptos"/>
                <a:cs typeface="Arial"/>
              </a:rPr>
              <a:t>Establecer una función renal adecuada (diuresis 0,5 </a:t>
            </a:r>
            <a:r>
              <a:rPr lang="es-ES" sz="1600" dirty="0" err="1">
                <a:solidFill>
                  <a:srgbClr val="1F1F1F"/>
                </a:solidFill>
                <a:latin typeface="Aptos"/>
                <a:cs typeface="Arial"/>
              </a:rPr>
              <a:t>mL</a:t>
            </a:r>
            <a:r>
              <a:rPr lang="es-ES" sz="1600" dirty="0">
                <a:solidFill>
                  <a:srgbClr val="1F1F1F"/>
                </a:solidFill>
                <a:latin typeface="Aptos"/>
                <a:cs typeface="Arial"/>
              </a:rPr>
              <a:t>/kg/h)</a:t>
            </a:r>
            <a:endParaRPr lang="es-ES" sz="1600" dirty="0">
              <a:latin typeface="Aptos"/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16612B5F-4923-1158-04AD-A4F089473862}"/>
              </a:ext>
            </a:extLst>
          </p:cNvPr>
          <p:cNvSpPr/>
          <p:nvPr/>
        </p:nvSpPr>
        <p:spPr>
          <a:xfrm>
            <a:off x="8658961" y="4212165"/>
            <a:ext cx="153953" cy="5327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9F5FB87A-8F6B-E79E-7CE5-213ED88EE5E6}"/>
              </a:ext>
            </a:extLst>
          </p:cNvPr>
          <p:cNvSpPr/>
          <p:nvPr/>
        </p:nvSpPr>
        <p:spPr>
          <a:xfrm>
            <a:off x="5783490" y="80473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8C6BD8C-F5F4-09DE-47EC-D5A12728195A}"/>
              </a:ext>
            </a:extLst>
          </p:cNvPr>
          <p:cNvSpPr/>
          <p:nvPr/>
        </p:nvSpPr>
        <p:spPr>
          <a:xfrm>
            <a:off x="1377062" y="1722118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Potasio &lt; 3.5 mmol/L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486B76D-DEF2-E0B8-13B7-2E258D3AB2B5}"/>
              </a:ext>
            </a:extLst>
          </p:cNvPr>
          <p:cNvSpPr/>
          <p:nvPr/>
        </p:nvSpPr>
        <p:spPr>
          <a:xfrm>
            <a:off x="2634848" y="1983676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7D1B26B-C150-3BAE-DAE2-DF74F2CA3A9B}"/>
              </a:ext>
            </a:extLst>
          </p:cNvPr>
          <p:cNvSpPr/>
          <p:nvPr/>
        </p:nvSpPr>
        <p:spPr>
          <a:xfrm>
            <a:off x="2634850" y="1466092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4A4A5D7-B5C9-53AC-9FF6-9403BF16E63A}"/>
              </a:ext>
            </a:extLst>
          </p:cNvPr>
          <p:cNvSpPr/>
          <p:nvPr/>
        </p:nvSpPr>
        <p:spPr>
          <a:xfrm>
            <a:off x="7731854" y="3950608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Potasio &gt; 5 mmol/L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C1A88DAE-7F79-0F2D-FD1B-8800F6317C70}"/>
              </a:ext>
            </a:extLst>
          </p:cNvPr>
          <p:cNvSpPr/>
          <p:nvPr/>
        </p:nvSpPr>
        <p:spPr>
          <a:xfrm>
            <a:off x="8658963" y="1466092"/>
            <a:ext cx="153954" cy="24880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2323867A-9CC1-C5F4-210E-D66B0474537D}"/>
              </a:ext>
            </a:extLst>
          </p:cNvPr>
          <p:cNvSpPr/>
          <p:nvPr/>
        </p:nvSpPr>
        <p:spPr>
          <a:xfrm>
            <a:off x="4554459" y="2915437"/>
            <a:ext cx="2657799" cy="256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ptos"/>
              </a:rPr>
              <a:t>Potasio = 3.5-5 mmol/L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3C793CB-1EE6-6D43-8599-5137E38042AC}"/>
              </a:ext>
            </a:extLst>
          </p:cNvPr>
          <p:cNvSpPr/>
          <p:nvPr/>
        </p:nvSpPr>
        <p:spPr>
          <a:xfrm>
            <a:off x="4381931" y="3433023"/>
            <a:ext cx="3103495" cy="11476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" sz="1400" dirty="0">
                <a:solidFill>
                  <a:srgbClr val="1F1F1F"/>
                </a:solidFill>
                <a:latin typeface="Aptos"/>
              </a:rPr>
              <a:t>Se administran 10-20 mmol/L de potasio en cada litro de líquido intravenoso según sea necesario para mantener el potasio sérico entre 4 y 5 mmol/L.</a:t>
            </a:r>
            <a:endParaRPr lang="es-ES" sz="1400" dirty="0">
              <a:latin typeface="Aptos"/>
            </a:endParaRPr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F4C4A4D7-DFF5-4142-9C48-26069FD4C8CE}"/>
              </a:ext>
            </a:extLst>
          </p:cNvPr>
          <p:cNvSpPr/>
          <p:nvPr/>
        </p:nvSpPr>
        <p:spPr>
          <a:xfrm>
            <a:off x="5812244" y="1451714"/>
            <a:ext cx="153953" cy="14672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F972F01A-B4CC-EF60-06F4-AC408E476F8B}"/>
              </a:ext>
            </a:extLst>
          </p:cNvPr>
          <p:cNvSpPr/>
          <p:nvPr/>
        </p:nvSpPr>
        <p:spPr>
          <a:xfrm>
            <a:off x="5812243" y="3133863"/>
            <a:ext cx="153954" cy="259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4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C3F62-B72F-DFB3-4E9E-EF6719FA7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B7A16A-0C5A-7CF5-DB10-836798CFA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324771-FEFB-3674-E178-DF22FAFD0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59707-1DFC-5878-CC79-569A582D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2944F-EBD7-D29F-9A49-EDCB7404C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87FED1-F41F-1BD9-7A14-76EDD5A0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3023537-46D4-72D4-500E-AF037CD23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A78ED2-EE3C-08A2-D5A0-5F7C22C93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03076E-5F34-37BC-3ECE-BD3198C5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</a:rPr>
              <a:t>DEFINICIONES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A4DCA-B0BF-19BA-0E7E-D62EB0E2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803" y="602067"/>
            <a:ext cx="6774803" cy="2009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/>
              <a:t>Acidosis metabólica o brecha aniónica.</a:t>
            </a:r>
            <a:endParaRPr lang="es-ES" dirty="0"/>
          </a:p>
          <a:p>
            <a:pPr lvl="1">
              <a:buFont typeface="Courier New,monospace" panose="020B0604020202020204" pitchFamily="34" charset="0"/>
              <a:buChar char="o"/>
            </a:pPr>
            <a:endParaRPr lang="es-ES" sz="1600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s-ES" sz="1600" b="1" dirty="0"/>
              <a:t>ELEVADA</a:t>
            </a:r>
            <a:endParaRPr lang="en-US" sz="16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s-ES" sz="1600" b="1" dirty="0"/>
              <a:t>NORMAL</a:t>
            </a:r>
            <a:endParaRPr lang="es-ES" sz="1600" dirty="0"/>
          </a:p>
          <a:p>
            <a:endParaRPr lang="es-ES" sz="1700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CCFAAD7-5733-00E2-505F-F197F546C59A}"/>
              </a:ext>
            </a:extLst>
          </p:cNvPr>
          <p:cNvGraphicFramePr>
            <a:graphicFrameLocks noGrp="1"/>
          </p:cNvGraphicFramePr>
          <p:nvPr/>
        </p:nvGraphicFramePr>
        <p:xfrm>
          <a:off x="7491081" y="1491262"/>
          <a:ext cx="2440997" cy="4512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0997">
                  <a:extLst>
                    <a:ext uri="{9D8B030D-6E8A-4147-A177-3AD203B41FA5}">
                      <a16:colId xmlns:a16="http://schemas.microsoft.com/office/drawing/2014/main" val="150048440"/>
                    </a:ext>
                  </a:extLst>
                </a:gridCol>
              </a:tblGrid>
              <a:tr h="4512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AG= </a:t>
                      </a:r>
                      <a:r>
                        <a:rPr lang="es-ES" sz="20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Na</a:t>
                      </a:r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 - (Cl - HCO3)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98548"/>
                  </a:ext>
                </a:extLst>
              </a:tr>
            </a:tbl>
          </a:graphicData>
        </a:graphic>
      </p:graphicFrame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EA0E3666-E970-BFF5-796A-2A8C5DBF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86" y="6402530"/>
            <a:ext cx="12188920" cy="442096"/>
          </a:xfrm>
        </p:spPr>
        <p:txBody>
          <a:bodyPr/>
          <a:lstStyle/>
          <a:p>
            <a:r>
              <a:rPr lang="es-ES" dirty="0">
                <a:ea typeface="+mn-lt"/>
                <a:cs typeface="+mn-lt"/>
              </a:rPr>
              <a:t>https://www.msdmanuals.com/es/professional/trastornos-endocrinol%C3%B3gicos-y-metab%C3%B3licos/regulaci%C3%B3n-y-trastornos-del-equilibrio-%C3%A1cido-base/acidosis-metab%C3%B3lica</a:t>
            </a:r>
            <a:endParaRPr lang="es-ES" dirty="0"/>
          </a:p>
        </p:txBody>
      </p:sp>
      <p:pic>
        <p:nvPicPr>
          <p:cNvPr id="4" name="Imagen 3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BB988345-6202-0D16-4D04-04706858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90" y="2610000"/>
            <a:ext cx="7473244" cy="32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0FCFF3-B3C8-2D3A-F7DB-A7F281FB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Formulas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3DF1FB-8F04-FA69-D446-4F99FC52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pic>
        <p:nvPicPr>
          <p:cNvPr id="6" name="Imagen 5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FD55DF6D-D957-D72E-5432-263B4919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25" y="750057"/>
            <a:ext cx="7225748" cy="2648553"/>
          </a:xfrm>
          <a:prstGeom prst="rect">
            <a:avLst/>
          </a:prstGeom>
        </p:spPr>
      </p:pic>
      <p:pic>
        <p:nvPicPr>
          <p:cNvPr id="7" name="Imagen 6" descr="TRASTORNOS HIDROELECTROLÍTICOS MAS FRECUENTES EN EL PACIENTE CRÍTICO - ppt  video online descargar">
            <a:extLst>
              <a:ext uri="{FF2B5EF4-FFF2-40B4-BE49-F238E27FC236}">
                <a16:creationId xmlns:a16="http://schemas.microsoft.com/office/drawing/2014/main" id="{72BF4E11-F7FD-6B46-BCE0-71F8CE9B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06" t="25311" r="7271" b="11567"/>
          <a:stretch/>
        </p:blipFill>
        <p:spPr>
          <a:xfrm>
            <a:off x="5537051" y="3445809"/>
            <a:ext cx="5372114" cy="26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5BDD5-137E-FCC7-B8EE-5B74613B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F831243-F6D0-1300-9D5C-034EE458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134" y="6356350"/>
            <a:ext cx="11159065" cy="483658"/>
          </a:xfrm>
        </p:spPr>
        <p:txBody>
          <a:bodyPr/>
          <a:lstStyle/>
          <a:p>
            <a:r>
              <a:rPr lang="es-ES" dirty="0"/>
              <a:t>Colección propia</a:t>
            </a:r>
          </a:p>
          <a:p>
            <a:r>
              <a:rPr lang="es-ES" dirty="0">
                <a:ea typeface="+mn-lt"/>
                <a:cs typeface="+mn-lt"/>
              </a:rPr>
              <a:t>https://www.msdmanuals.com/es/professional/trastornos-endocrinol%C3%B3gicos-y-metab%C3%B3licos/diabetes-mellitus-y-trastornos-del-metabolismo-de-los-hidratos-de-carbono/cetoacidosis-diab%C3%A9tica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D5A5AD-EE06-F78E-F9FE-885D42F0F3B1}"/>
              </a:ext>
            </a:extLst>
          </p:cNvPr>
          <p:cNvSpPr txBox="1"/>
          <p:nvPr/>
        </p:nvSpPr>
        <p:spPr>
          <a:xfrm>
            <a:off x="4720213" y="1223941"/>
            <a:ext cx="291388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La </a:t>
            </a:r>
            <a:r>
              <a:rPr lang="en-US" sz="200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hiperglucemia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puede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causar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hiponatremia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dilucional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</a:t>
            </a:r>
            <a:endParaRPr lang="es-ES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La natremia se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corrige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agregando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1,6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mEq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/L (1,6 mmol/L)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por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cada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100 mg/dL (5,6 mmol/L) de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aumento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de la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glucemia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por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encima</a:t>
            </a:r>
            <a:r>
              <a:rPr lang="en-US" sz="20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de 100 mg/dL (5,6 mmol/L).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8090EA-47A7-C5DE-3628-50CD904B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33" y="340699"/>
            <a:ext cx="3868341" cy="5858256"/>
          </a:xfrm>
          <a:prstGeom prst="rect">
            <a:avLst/>
          </a:prstGeom>
        </p:spPr>
      </p:pic>
      <p:pic>
        <p:nvPicPr>
          <p:cNvPr id="6" name="Imagen 5" descr="Imagen que contiene 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D134C9C8-949A-06BB-05EB-DA9027D9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00" t="-163" r="600" b="327"/>
          <a:stretch/>
        </p:blipFill>
        <p:spPr>
          <a:xfrm rot="16200000">
            <a:off x="6553200" y="1464374"/>
            <a:ext cx="5961893" cy="38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43456-6160-8630-0323-C0BF6623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C3F69DB-225E-2271-BCEC-46A9D19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134" y="6356350"/>
            <a:ext cx="11159065" cy="483658"/>
          </a:xfrm>
        </p:spPr>
        <p:txBody>
          <a:bodyPr/>
          <a:lstStyle/>
          <a:p>
            <a:r>
              <a:rPr lang="es-ES" dirty="0"/>
              <a:t>Colección propia</a:t>
            </a:r>
          </a:p>
        </p:txBody>
      </p:sp>
      <p:pic>
        <p:nvPicPr>
          <p:cNvPr id="3" name="Imagen 2" descr="Interfaz de usuario gráfica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B35F232A-0F8C-294A-0BAF-0BA7EFAB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36" y="341930"/>
            <a:ext cx="5363401" cy="5680363"/>
          </a:xfrm>
          <a:prstGeom prst="rect">
            <a:avLst/>
          </a:prstGeom>
        </p:spPr>
      </p:pic>
      <p:pic>
        <p:nvPicPr>
          <p:cNvPr id="7" name="Imagen 6" descr="Imagen que contiene vara, interior, taza, plástico&#10;&#10;El contenido generado por inteligencia artificial puede ser incorrecto.">
            <a:extLst>
              <a:ext uri="{FF2B5EF4-FFF2-40B4-BE49-F238E27FC236}">
                <a16:creationId xmlns:a16="http://schemas.microsoft.com/office/drawing/2014/main" id="{A4AFA48D-4208-5AD3-A3B2-E0BFBCD6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62" y="346363"/>
            <a:ext cx="2784233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001D4-49E0-7C71-E352-5AD996B4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resolución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6B4C4-2680-9145-E23F-A3DD7D700A9C}"/>
              </a:ext>
            </a:extLst>
          </p:cNvPr>
          <p:cNvSpPr txBox="1"/>
          <p:nvPr/>
        </p:nvSpPr>
        <p:spPr>
          <a:xfrm>
            <a:off x="304800" y="6303264"/>
            <a:ext cx="11606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dvP7DA6"/>
              </a:rPr>
              <a:t>Treatment pathways for diabetic ketoacidosis (DKA) and hyperglycemic hyperosmolar state (HHS). BOHB, b-hydroxybutyrate. Adapted from Umpierrez et al. (70) </a:t>
            </a:r>
          </a:p>
          <a:p>
            <a:r>
              <a:rPr lang="en-US" sz="1000">
                <a:latin typeface="AdvP7DA6"/>
                <a:cs typeface="Helvetica"/>
              </a:rPr>
              <a:t>Diabetes Care. 2024;48(Supplement_1):S321-S334. doi:10.2337/dc25-S016</a:t>
            </a:r>
            <a:endParaRPr lang="en-US" sz="1000">
              <a:latin typeface="AdvP7DA6"/>
            </a:endParaRPr>
          </a:p>
          <a:p>
            <a:endParaRPr lang="en-US" sz="800" dirty="0">
              <a:latin typeface="AdvOT7b515deb"/>
            </a:endParaRPr>
          </a:p>
        </p:txBody>
      </p:sp>
      <p:pic>
        <p:nvPicPr>
          <p:cNvPr id="10" name="Imagen 9" descr="Escala de tiempo&#10;&#10;El contenido generado por inteligencia artificial puede ser incorrecto.">
            <a:extLst>
              <a:ext uri="{FF2B5EF4-FFF2-40B4-BE49-F238E27FC236}">
                <a16:creationId xmlns:a16="http://schemas.microsoft.com/office/drawing/2014/main" id="{0604D6A7-5540-02B8-976F-6489CA711D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35" t="88771" r="31529"/>
          <a:stretch/>
        </p:blipFill>
        <p:spPr>
          <a:xfrm>
            <a:off x="8031199" y="4928256"/>
            <a:ext cx="2243453" cy="1061405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AEB803E-582E-83D3-5A46-FC8DBFAFC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59104"/>
              </p:ext>
            </p:extLst>
          </p:nvPr>
        </p:nvGraphicFramePr>
        <p:xfrm>
          <a:off x="1286030" y="1810738"/>
          <a:ext cx="9217121" cy="5429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17121">
                  <a:extLst>
                    <a:ext uri="{9D8B030D-6E8A-4147-A177-3AD203B41FA5}">
                      <a16:colId xmlns:a16="http://schemas.microsoft.com/office/drawing/2014/main" val="367721028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Aptos Display"/>
                        </a:rPr>
                        <a:t>Definiciones de resolución (use el criterio clínico y no demore el alta o el nivel de atención si no se cumplen estos requisitos)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1922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D47CCDA-7645-BD3E-B4B2-DA24C798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0745"/>
              </p:ext>
            </p:extLst>
          </p:nvPr>
        </p:nvGraphicFramePr>
        <p:xfrm>
          <a:off x="2840736" y="2584704"/>
          <a:ext cx="7663206" cy="21697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5939">
                  <a:extLst>
                    <a:ext uri="{9D8B030D-6E8A-4147-A177-3AD203B41FA5}">
                      <a16:colId xmlns:a16="http://schemas.microsoft.com/office/drawing/2014/main" val="69419847"/>
                    </a:ext>
                  </a:extLst>
                </a:gridCol>
                <a:gridCol w="7017267">
                  <a:extLst>
                    <a:ext uri="{9D8B030D-6E8A-4147-A177-3AD203B41FA5}">
                      <a16:colId xmlns:a16="http://schemas.microsoft.com/office/drawing/2014/main" val="1590250578"/>
                    </a:ext>
                  </a:extLst>
                </a:gridCol>
              </a:tblGrid>
              <a:tr h="3616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CAD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PH venoso mayor de 7.3</a:t>
                      </a:r>
                      <a:endParaRPr lang="es-ES" sz="1600"/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05753"/>
                  </a:ext>
                </a:extLst>
              </a:tr>
              <a:tr h="3616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o Bicarbonato mayor de 18 mmol/L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23219"/>
                  </a:ext>
                </a:extLst>
              </a:tr>
              <a:tr h="3616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y cetonas plasmáticas/capilares menor de 0.6 mmol/L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34390"/>
                  </a:ext>
                </a:extLst>
              </a:tr>
              <a:tr h="3616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EH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Aptos Display"/>
                        </a:rPr>
                        <a:t>La osmolalidad sérica calculada cae a menos de 300 </a:t>
                      </a:r>
                      <a:r>
                        <a:rPr lang="es-ES" sz="1600" b="0" i="0" u="none" strike="noStrike" dirty="0" err="1">
                          <a:solidFill>
                            <a:srgbClr val="1F1F1F"/>
                          </a:solidFill>
                          <a:effectLst/>
                          <a:latin typeface="Aptos Display"/>
                        </a:rPr>
                        <a:t>mOsm</a:t>
                      </a:r>
                      <a:r>
                        <a:rPr lang="es-E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Aptos Display"/>
                        </a:rPr>
                        <a:t>/kg 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3415"/>
                  </a:ext>
                </a:extLst>
              </a:tr>
              <a:tr h="3616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Diuresis mayor de 0.5 ml/kg/h 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12289"/>
                  </a:ext>
                </a:extLst>
              </a:tr>
              <a:tr h="3616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Glucosa menor de 250 mg/dl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3869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076E05-BB7D-7409-92CD-9538E9EB5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73670"/>
              </p:ext>
            </p:extLst>
          </p:nvPr>
        </p:nvGraphicFramePr>
        <p:xfrm>
          <a:off x="880534" y="4956446"/>
          <a:ext cx="7151095" cy="1030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51095">
                  <a:extLst>
                    <a:ext uri="{9D8B030D-6E8A-4147-A177-3AD203B41FA5}">
                      <a16:colId xmlns:a16="http://schemas.microsoft.com/office/drawing/2014/main" val="4111859889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342900" indent="-342900" algn="l" fontAlgn="b">
                        <a:buFont typeface="Calibri"/>
                        <a:buChar char="-"/>
                      </a:pPr>
                      <a:r>
                        <a:rPr lang="es-E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Display"/>
                        </a:rPr>
                        <a:t>Bicarbonato puede ser  considerado solo si el </a:t>
                      </a:r>
                      <a:r>
                        <a:rPr lang="es-ES" sz="2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Display"/>
                        </a:rPr>
                        <a:t>ph</a:t>
                      </a:r>
                      <a:r>
                        <a:rPr lang="es-E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Display"/>
                        </a:rPr>
                        <a:t> es menor de 7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4831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42900" indent="-342900" algn="l" rtl="0" fontAlgn="b">
                        <a:buFont typeface="Calibri"/>
                        <a:buChar char="-"/>
                      </a:pPr>
                      <a:r>
                        <a:rPr lang="es-E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Display"/>
                        </a:rPr>
                        <a:t>Fosfato no se debe administrar a menos que haya debilidad muscular, compromiso respiratorio y fosfato menor de 1 mmol/L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3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1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688AD-8B7A-0E6D-0BE5-8232B9DD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BB52E4-B951-B517-92C3-93CDB76C1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D0A9E9-2351-F38E-3615-E86062B1E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6DD7D-51B3-D0C3-C579-8E0A7A10D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A10EF-4FAF-B6DA-CF1A-3117F5D4B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342D0B-AC73-2D24-257B-5032F6DA3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373F1B-D929-9BF2-7C75-4D6F562A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0D2837-0B58-712A-E133-D7C07344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15E989-2793-73DD-EC76-9BEFBFFD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</a:rPr>
              <a:t>DEFINICIONES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25129-9143-15D8-4A17-3FCF7A88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endParaRPr lang="es-ES" sz="1700"/>
          </a:p>
          <a:p>
            <a:r>
              <a:rPr lang="es-ES" sz="1700" b="1" dirty="0"/>
              <a:t>CETOACIDOSIS: </a:t>
            </a:r>
            <a:endParaRPr lang="es-ES" sz="17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s-ES" sz="1700" dirty="0">
                <a:ea typeface="+mn-lt"/>
                <a:cs typeface="+mn-lt"/>
              </a:rPr>
              <a:t>El principal mecanismo es una reducción en la acción efectiva de la insulina y elevación de los hormonas contrarreguladoras:</a:t>
            </a:r>
          </a:p>
          <a:p>
            <a:pPr marL="285750" indent="-285750" algn="just"/>
            <a:r>
              <a:rPr lang="es-ES" sz="1700" dirty="0"/>
              <a:t>   Glucagón</a:t>
            </a:r>
          </a:p>
          <a:p>
            <a:pPr marL="285750" indent="-285750" algn="just"/>
            <a:r>
              <a:rPr lang="es-ES" sz="1700" dirty="0"/>
              <a:t>   Cortisol</a:t>
            </a:r>
          </a:p>
          <a:p>
            <a:pPr marL="285750" indent="-285750" algn="just"/>
            <a:r>
              <a:rPr lang="es-ES" sz="1700" dirty="0"/>
              <a:t>   Catecolaminas </a:t>
            </a:r>
          </a:p>
          <a:p>
            <a:pPr marL="285750" indent="-285750" algn="just"/>
            <a:r>
              <a:rPr lang="es-ES" sz="1700" dirty="0"/>
              <a:t>   Hormonas del crecimiento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DFF4D3B5-E1E2-F94B-60C5-61E80C68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86" y="6402530"/>
            <a:ext cx="12188920" cy="442096"/>
          </a:xfrm>
        </p:spPr>
        <p:txBody>
          <a:bodyPr/>
          <a:lstStyle/>
          <a:p>
            <a:r>
              <a:rPr lang="es-ES" dirty="0">
                <a:ea typeface="+mn-lt"/>
                <a:cs typeface="+mn-lt"/>
              </a:rPr>
              <a:t>American Diabetes </a:t>
            </a:r>
            <a:r>
              <a:rPr lang="es-ES" dirty="0" err="1">
                <a:ea typeface="+mn-lt"/>
                <a:cs typeface="+mn-lt"/>
              </a:rPr>
              <a:t>Associaton</a:t>
            </a:r>
            <a:r>
              <a:rPr lang="es-ES" dirty="0">
                <a:ea typeface="+mn-lt"/>
                <a:cs typeface="+mn-lt"/>
              </a:rPr>
              <a:t>. </a:t>
            </a:r>
            <a:r>
              <a:rPr lang="es-ES" dirty="0" err="1">
                <a:ea typeface="+mn-lt"/>
                <a:cs typeface="+mn-lt"/>
              </a:rPr>
              <a:t>Hyperglycemic</a:t>
            </a:r>
            <a:r>
              <a:rPr lang="es-ES" dirty="0">
                <a:ea typeface="+mn-lt"/>
                <a:cs typeface="+mn-lt"/>
              </a:rPr>
              <a:t> Crises in Diabetes. Diabetes Care 2004 , 27(1): s94-s102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9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E5DE3-7258-D04F-291C-EF7D2770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F8F07C-F79F-B7B1-A1AE-B4177D727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A64D2E-8D3E-DBAC-DF14-BA2E41704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4928A-D736-27C9-793D-903D63B88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7C0DE-44C8-C8B3-C23A-A0D5BC0AF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318F8-1B80-449B-E6FD-729FEEC3A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FB251BC-1144-1AF1-D831-1E7887A7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F87F9E-9B13-F15C-E2F5-0874CE3F0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AF64BE-7280-C706-B122-4EAEAABB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</a:rPr>
              <a:t>DEFINICIONES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FE2F8-41EE-F772-5290-C491FF71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803" y="602067"/>
            <a:ext cx="6774803" cy="2009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/>
              <a:t>Acidosis metabólica o brecha aniónica.</a:t>
            </a:r>
            <a:endParaRPr lang="es-ES" dirty="0"/>
          </a:p>
          <a:p>
            <a:pPr lvl="1">
              <a:buFont typeface="Courier New,monospace" panose="020B0604020202020204" pitchFamily="34" charset="0"/>
              <a:buChar char="o"/>
            </a:pPr>
            <a:endParaRPr lang="es-ES" sz="1600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s-ES" sz="1600" b="1" dirty="0"/>
              <a:t>ELEVADA</a:t>
            </a:r>
            <a:endParaRPr lang="en-US" sz="16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s-ES" sz="1600" b="1" dirty="0"/>
              <a:t>NORMAL</a:t>
            </a:r>
            <a:endParaRPr lang="es-ES" sz="1600" dirty="0"/>
          </a:p>
          <a:p>
            <a:endParaRPr lang="es-ES" sz="1700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4682AF9-D4F5-206A-F89B-3AB88FD81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0331"/>
              </p:ext>
            </p:extLst>
          </p:nvPr>
        </p:nvGraphicFramePr>
        <p:xfrm>
          <a:off x="7491081" y="1491262"/>
          <a:ext cx="2440997" cy="4512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0997">
                  <a:extLst>
                    <a:ext uri="{9D8B030D-6E8A-4147-A177-3AD203B41FA5}">
                      <a16:colId xmlns:a16="http://schemas.microsoft.com/office/drawing/2014/main" val="150048440"/>
                    </a:ext>
                  </a:extLst>
                </a:gridCol>
              </a:tblGrid>
              <a:tr h="4512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AG= </a:t>
                      </a:r>
                      <a:r>
                        <a:rPr lang="es-ES" sz="2000" b="1" i="0" u="none" strike="noStrike" err="1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Na</a:t>
                      </a:r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 - (Cl - HCO3)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98548"/>
                  </a:ext>
                </a:extLst>
              </a:tr>
            </a:tbl>
          </a:graphicData>
        </a:graphic>
      </p:graphicFrame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24C64FBA-DADD-CF5B-8228-9A4DA1AC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86" y="6402530"/>
            <a:ext cx="12188920" cy="442096"/>
          </a:xfrm>
        </p:spPr>
        <p:txBody>
          <a:bodyPr/>
          <a:lstStyle/>
          <a:p>
            <a:r>
              <a:rPr lang="es-ES" dirty="0">
                <a:ea typeface="+mn-lt"/>
                <a:cs typeface="+mn-lt"/>
              </a:rPr>
              <a:t>https://www.msdmanuals.com/es/professional/trastornos-endocrinol%C3%B3gicos-y-metab%C3%B3licos/regulaci%C3%B3n-y-trastornos-del-equilibrio-%C3%A1cido-base/acidosis-metab%C3%B3lica</a:t>
            </a:r>
            <a:endParaRPr lang="es-ES" dirty="0"/>
          </a:p>
        </p:txBody>
      </p:sp>
      <p:pic>
        <p:nvPicPr>
          <p:cNvPr id="4" name="Imagen 3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4E64DEBB-7136-5581-9D43-5D06CFD3B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217" b="-174"/>
          <a:stretch/>
        </p:blipFill>
        <p:spPr>
          <a:xfrm>
            <a:off x="4329290" y="2610000"/>
            <a:ext cx="7473244" cy="16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F39D1-7119-7D98-7579-5138C4B7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86" y="6402530"/>
            <a:ext cx="12188920" cy="44209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ea typeface="+mn-lt"/>
                <a:cs typeface="+mn-lt"/>
              </a:rPr>
              <a:t>https://www.msdmanuals.com/es/professional/trastornos-endocrinol%C3%B3gicos-y-metab%C3%B3licos/regulaci%C3%B3n-y-trastornos-del-equilibrio-%C3%A1cido-base/acidosis-metab%C3%B3lica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1E7F681-5950-0B38-0671-9ED0D3771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35685"/>
              </p:ext>
            </p:extLst>
          </p:nvPr>
        </p:nvGraphicFramePr>
        <p:xfrm>
          <a:off x="1066800" y="396240"/>
          <a:ext cx="10389105" cy="60015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5135">
                  <a:extLst>
                    <a:ext uri="{9D8B030D-6E8A-4147-A177-3AD203B41FA5}">
                      <a16:colId xmlns:a16="http://schemas.microsoft.com/office/drawing/2014/main" val="2837730778"/>
                    </a:ext>
                  </a:extLst>
                </a:gridCol>
                <a:gridCol w="3324847">
                  <a:extLst>
                    <a:ext uri="{9D8B030D-6E8A-4147-A177-3AD203B41FA5}">
                      <a16:colId xmlns:a16="http://schemas.microsoft.com/office/drawing/2014/main" val="114513954"/>
                    </a:ext>
                  </a:extLst>
                </a:gridCol>
                <a:gridCol w="3309123">
                  <a:extLst>
                    <a:ext uri="{9D8B030D-6E8A-4147-A177-3AD203B41FA5}">
                      <a16:colId xmlns:a16="http://schemas.microsoft.com/office/drawing/2014/main" val="4212839427"/>
                    </a:ext>
                  </a:extLst>
                </a:gridCol>
              </a:tblGrid>
              <a:tr h="4846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CAUSAS DE BRECHA ANIONICA ELEVADA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EJEMPLOS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35128"/>
                  </a:ext>
                </a:extLst>
              </a:tr>
              <a:tr h="295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Cetoacidosis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Alcohol (abuso crónico)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Ayuno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06880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Diabetes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Desnutrición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98561"/>
                  </a:ext>
                </a:extLst>
              </a:tr>
              <a:tr h="295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Acidosis láctica (secundaria a procesos fisiológicos)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Alcohol (abuso crónico)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Convulsiones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98582"/>
                  </a:ext>
                </a:extLst>
              </a:tr>
              <a:tr h="5319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Hipoxia primaria debido a enfermedades pulmonares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Shock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60673"/>
                  </a:ext>
                </a:extLst>
              </a:tr>
              <a:tr h="5319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Acidosis láctica (secundaria a toxinas exógenas)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Biguanidas (raro salvo con </a:t>
                      </a:r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lesion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renal aguda)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Isoniazida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491344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Monóxido de carbono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Metformina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86588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4" marR="9524" marT="9524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588660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Cianuro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Propofol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38408"/>
                  </a:ext>
                </a:extLst>
              </a:tr>
              <a:tr h="5319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Inhibidores </a:t>
                      </a:r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nucleósicos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de la </a:t>
                      </a:r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tracristapsa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reversa del HIV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Tolueno(</a:t>
                      </a:r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inialmente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71630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Hierro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4275"/>
                  </a:ext>
                </a:extLst>
              </a:tr>
              <a:tr h="295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Generación de D-lactato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Sobrecrecimiento bacteriano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00597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Sindrome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del intestino corto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55700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Insuficienia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renal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62856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Rabdomiolisis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70936"/>
                  </a:ext>
                </a:extLst>
              </a:tr>
              <a:tr h="2955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Toxinas metabolizadas en ácidos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Etilinglicol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(oxalato)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Paraldehído (acetato, </a:t>
                      </a:r>
                      <a:r>
                        <a:rPr lang="es-ES" sz="1600" b="0" i="0" u="none" strike="noStrike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cloracetato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54220"/>
                  </a:ext>
                </a:extLst>
              </a:tr>
              <a:tr h="2955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Metanol (formato)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Salicilatos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5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3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E2981-1E04-5D14-9B8A-19E829CB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7F3911-0F02-4656-D339-F05D7330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22" y="6356350"/>
            <a:ext cx="12175066" cy="534458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https://www.msdmanuals.com/es/professional/trastornos-endocrinol%C3%B3gicos-y-metab%C3%B3licos/regulaci%C3%B3n-y-trastornos-del-equilibrio-%C3%A1cido-base/acidosis-metab%C3%B3lica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240E2D8-B32E-CD04-04FC-0E73FF2B5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54700"/>
              </p:ext>
            </p:extLst>
          </p:nvPr>
        </p:nvGraphicFramePr>
        <p:xfrm>
          <a:off x="1008303" y="638848"/>
          <a:ext cx="10421492" cy="55307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2616">
                  <a:extLst>
                    <a:ext uri="{9D8B030D-6E8A-4147-A177-3AD203B41FA5}">
                      <a16:colId xmlns:a16="http://schemas.microsoft.com/office/drawing/2014/main" val="1667542075"/>
                    </a:ext>
                  </a:extLst>
                </a:gridCol>
                <a:gridCol w="3319438">
                  <a:extLst>
                    <a:ext uri="{9D8B030D-6E8A-4147-A177-3AD203B41FA5}">
                      <a16:colId xmlns:a16="http://schemas.microsoft.com/office/drawing/2014/main" val="4187650223"/>
                    </a:ext>
                  </a:extLst>
                </a:gridCol>
                <a:gridCol w="3319438">
                  <a:extLst>
                    <a:ext uri="{9D8B030D-6E8A-4147-A177-3AD203B41FA5}">
                      <a16:colId xmlns:a16="http://schemas.microsoft.com/office/drawing/2014/main" val="802394695"/>
                    </a:ext>
                  </a:extLst>
                </a:gridCol>
              </a:tblGrid>
              <a:tr h="739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CAUSAS DE BRECHA ANIONICA NORMAL (ACIDOSIS HIPERCLOREMICA)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EJEMPLOS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6069"/>
                  </a:ext>
                </a:extLst>
              </a:tr>
              <a:tr h="4248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Pérdida gastrointestinal de bicarbonato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Cloruro de Calcio (CaCl2)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Fístulos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entéricas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53273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Colostomía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Ileostomía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37592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Diarrea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Sulfato de Magnesio (MgSO4)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10802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Uso de resinas de intercambio iónico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67869"/>
                  </a:ext>
                </a:extLst>
              </a:tr>
              <a:tr h="424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Infusión parenteral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Infusión rápida de cloruro de sodio (NaCl)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Lisina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68725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Cloruro de amonio (NH4Cl)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Arginina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4060"/>
                  </a:ext>
                </a:extLst>
              </a:tr>
              <a:tr h="424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Pérdida renal de HCO3-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Acetazolamida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Acidosis tubular renal, tipo 1,2 y 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27088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Hiperparatiroidismo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Nefropatía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Túbulointersticial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32436"/>
                  </a:ext>
                </a:extLst>
              </a:tr>
              <a:tr h="4248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Procedimientos urológicos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Conducto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ureterolineal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Ureterosigmodostomía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46212"/>
                  </a:ext>
                </a:extLst>
              </a:tr>
              <a:tr h="424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Otras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Hipoaldosteronismo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Tolueno (tardío)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98597"/>
                  </a:ext>
                </a:extLst>
              </a:tr>
              <a:tr h="4248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Hiperpotasemia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0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08AEE-CF64-B20C-54E4-483513D8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Variabilidad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B4D3-0CB7-31CE-883B-02B7918D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Helvetica Neue"/>
              </a:rPr>
              <a:t>Existe una variabilidad considerable en la presentación de CAD y HSH</a:t>
            </a:r>
            <a:endParaRPr lang="es-ES" sz="2000">
              <a:solidFill>
                <a:schemeClr val="bg1"/>
              </a:solidFill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s-ES" sz="2000" dirty="0">
              <a:solidFill>
                <a:schemeClr val="bg1"/>
              </a:solidFill>
              <a:latin typeface="Helvetica Neue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>
                <a:solidFill>
                  <a:schemeClr val="bg1"/>
                </a:solidFill>
                <a:latin typeface="Helvetica Neue"/>
              </a:rPr>
              <a:t>CAD </a:t>
            </a:r>
            <a:r>
              <a:rPr lang="es-ES" dirty="0" err="1">
                <a:solidFill>
                  <a:schemeClr val="bg1"/>
                </a:solidFill>
                <a:latin typeface="Helvetica Neue"/>
              </a:rPr>
              <a:t>euglucémica</a:t>
            </a:r>
            <a:r>
              <a:rPr lang="es-ES" dirty="0">
                <a:solidFill>
                  <a:schemeClr val="bg1"/>
                </a:solidFill>
                <a:latin typeface="Helvetica Neue"/>
              </a:rPr>
              <a:t> (glucosa plasmática &lt;200 mg/dl [&lt;11,1 mmol/l], cetosis y acidosis metabólica),</a:t>
            </a:r>
            <a:endParaRPr lang="es-ES">
              <a:solidFill>
                <a:schemeClr val="bg1"/>
              </a:solidFill>
              <a:latin typeface="Aptos" panose="020B000402020202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>
                <a:solidFill>
                  <a:schemeClr val="bg1"/>
                </a:solidFill>
                <a:latin typeface="Helvetica Neue"/>
              </a:rPr>
              <a:t>Hiperglucemia </a:t>
            </a:r>
            <a:endParaRPr lang="es-ES">
              <a:solidFill>
                <a:schemeClr val="bg1"/>
              </a:solidFill>
              <a:latin typeface="Aptos" panose="020B000402020202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>
                <a:solidFill>
                  <a:schemeClr val="bg1"/>
                </a:solidFill>
                <a:latin typeface="Helvetica Neue"/>
              </a:rPr>
              <a:t>Acidosis leves a moderadas</a:t>
            </a:r>
            <a:endParaRPr lang="es-ES">
              <a:solidFill>
                <a:schemeClr val="bg1"/>
              </a:solidFill>
              <a:latin typeface="Aptos" panose="020B000402020202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 err="1">
                <a:solidFill>
                  <a:schemeClr val="bg1"/>
                </a:solidFill>
                <a:latin typeface="Helvetica Neue"/>
              </a:rPr>
              <a:t>Hperglucemia</a:t>
            </a:r>
            <a:r>
              <a:rPr lang="es-ES" dirty="0">
                <a:solidFill>
                  <a:schemeClr val="bg1"/>
                </a:solidFill>
                <a:latin typeface="Helvetica Neue"/>
              </a:rPr>
              <a:t> grave</a:t>
            </a:r>
            <a:endParaRPr lang="es-ES">
              <a:solidFill>
                <a:schemeClr val="bg1"/>
              </a:solidFill>
              <a:latin typeface="Aptos" panose="020B000402020202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>
                <a:solidFill>
                  <a:schemeClr val="bg1"/>
                </a:solidFill>
                <a:latin typeface="Helvetica Neue"/>
              </a:rPr>
              <a:t>Deshidratación </a:t>
            </a:r>
            <a:endParaRPr lang="es-ES">
              <a:solidFill>
                <a:schemeClr val="bg1"/>
              </a:solidFill>
              <a:latin typeface="Aptos" panose="020B000402020202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s-ES" dirty="0">
                <a:solidFill>
                  <a:schemeClr val="bg1"/>
                </a:solidFill>
                <a:latin typeface="Helvetica Neue"/>
              </a:rPr>
              <a:t>Coma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552B1E-CE7B-84C8-21D7-7795E33A30C2}"/>
              </a:ext>
            </a:extLst>
          </p:cNvPr>
          <p:cNvSpPr txBox="1"/>
          <p:nvPr/>
        </p:nvSpPr>
        <p:spPr>
          <a:xfrm>
            <a:off x="841248" y="5858256"/>
            <a:ext cx="75224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2024;48(Supplement_1):S321-S334.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5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7E321-388C-8958-FDA1-A58D016F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6B2EE-18F7-CE4D-AC32-DDE56239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Factores de Riesgo de Crisis </a:t>
            </a:r>
            <a:r>
              <a:rPr lang="es-ES" dirty="0" err="1">
                <a:solidFill>
                  <a:schemeClr val="bg1"/>
                </a:solidFill>
              </a:rPr>
              <a:t>Hiperglicémica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D7F08E2-A301-A8A0-96AC-5D935CED6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09471"/>
              </p:ext>
            </p:extLst>
          </p:nvPr>
        </p:nvGraphicFramePr>
        <p:xfrm>
          <a:off x="1249680" y="1682496"/>
          <a:ext cx="10101071" cy="40973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01071">
                  <a:extLst>
                    <a:ext uri="{9D8B030D-6E8A-4147-A177-3AD203B41FA5}">
                      <a16:colId xmlns:a16="http://schemas.microsoft.com/office/drawing/2014/main" val="224387492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Diabetes tipo 1/deficiencia absoluta de insulina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357241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Edad más joven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078280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Historia previa de crisis hiperglucémicas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5861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Historia previa de crisis hipoglucémicas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966469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Presencia de otras complicaciones de la diabetes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180441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Presencia de otras enfermedades crónicas (particularmente en personas con DM 2)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985025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Presencia de problemas de salud conductual (por ejemplo, depresión, trastorno bipolar y trastornos alimentarios)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765194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Consumo de alcohol y/o sustancias.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709528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Nivel alto de A1C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50590"/>
                  </a:ext>
                </a:extLst>
              </a:tr>
              <a:tr h="38405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Determinantes sociales de la salud </a:t>
                      </a:r>
                    </a:p>
                  </a:txBody>
                  <a:tcPr marL="9525" marR="9525" marT="952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66338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EDA5282-F9DF-71C6-04B6-78200C8DDF10}"/>
              </a:ext>
            </a:extLst>
          </p:cNvPr>
          <p:cNvSpPr txBox="1"/>
          <p:nvPr/>
        </p:nvSpPr>
        <p:spPr>
          <a:xfrm>
            <a:off x="841248" y="5858256"/>
            <a:ext cx="7522464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2024;48(Supplement_1):S140 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</a:p>
          <a:p>
            <a:r>
              <a:rPr lang="es-ES" sz="900" dirty="0">
                <a:solidFill>
                  <a:schemeClr val="bg1"/>
                </a:solidFill>
                <a:latin typeface="Helvetica Neue"/>
              </a:rPr>
              <a:t>Los datos provienen de McCoy et al. ( </a:t>
            </a:r>
            <a:r>
              <a:rPr lang="es-ES" sz="900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184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 ), </a:t>
            </a:r>
            <a:r>
              <a:rPr lang="es-ES" sz="900" err="1">
                <a:solidFill>
                  <a:schemeClr val="bg1"/>
                </a:solidFill>
                <a:latin typeface="Helvetica Neue"/>
              </a:rPr>
              <a:t>Gibb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 et al. ( </a:t>
            </a:r>
            <a:r>
              <a:rPr lang="es-ES" sz="900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185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 ), Randall et al. ( </a:t>
            </a:r>
            <a:r>
              <a:rPr lang="es-ES" sz="900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186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 ) y Thomas et al. ( </a:t>
            </a:r>
            <a:r>
              <a:rPr lang="es-ES" sz="900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187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 ).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040F3-B12F-1F94-2A57-A0554BBE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49D1F-BEE9-F27F-97EF-326E9AA7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Aptos Display"/>
              </a:rPr>
              <a:t>Presentación clínica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2DA28E-A6CA-54F2-E8D2-F1EF4CAC2206}"/>
              </a:ext>
            </a:extLst>
          </p:cNvPr>
          <p:cNvSpPr txBox="1"/>
          <p:nvPr/>
        </p:nvSpPr>
        <p:spPr>
          <a:xfrm>
            <a:off x="841248" y="5858256"/>
            <a:ext cx="7522464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dvP7DA6"/>
              </a:rPr>
              <a:t>Diabetes Care. 2024;48(Supplement_1):S141 doi:10.2337/dc25-S016</a:t>
            </a:r>
            <a:r>
              <a:rPr lang="es-ES" sz="1000" dirty="0">
                <a:solidFill>
                  <a:schemeClr val="bg1"/>
                </a:solidFill>
                <a:latin typeface="AdvP7DA6"/>
              </a:rPr>
              <a:t>​</a:t>
            </a:r>
          </a:p>
          <a:p>
            <a:r>
              <a:rPr lang="es-ES" sz="900" dirty="0">
                <a:solidFill>
                  <a:schemeClr val="bg1"/>
                </a:solidFill>
                <a:latin typeface="Helvetica Neue"/>
              </a:rPr>
              <a:t>Adaptado de Umpierrez et al. ( </a:t>
            </a:r>
            <a:r>
              <a:rPr lang="es-ES" sz="900" dirty="0">
                <a:solidFill>
                  <a:schemeClr val="bg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151</a:t>
            </a:r>
            <a:r>
              <a:rPr lang="es-ES" sz="900" dirty="0">
                <a:solidFill>
                  <a:schemeClr val="bg1"/>
                </a:solidFill>
                <a:latin typeface="Helvetica Neue"/>
              </a:rPr>
              <a:t> ).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D7AB564-DDC6-B529-9CE1-2552D2C7B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41189"/>
              </p:ext>
            </p:extLst>
          </p:nvPr>
        </p:nvGraphicFramePr>
        <p:xfrm>
          <a:off x="1103376" y="1542288"/>
          <a:ext cx="9449834" cy="40243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76770">
                  <a:extLst>
                    <a:ext uri="{9D8B030D-6E8A-4147-A177-3AD203B41FA5}">
                      <a16:colId xmlns:a16="http://schemas.microsoft.com/office/drawing/2014/main" val="1793332082"/>
                    </a:ext>
                  </a:extLst>
                </a:gridCol>
                <a:gridCol w="5673064">
                  <a:extLst>
                    <a:ext uri="{9D8B030D-6E8A-4147-A177-3AD203B41FA5}">
                      <a16:colId xmlns:a16="http://schemas.microsoft.com/office/drawing/2014/main" val="1891082493"/>
                    </a:ext>
                  </a:extLst>
                </a:gridCol>
              </a:tblGrid>
              <a:tr h="5633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Cetoacidosis diabética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Estado Hiperosmolar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06367"/>
                  </a:ext>
                </a:extLst>
              </a:tr>
              <a:tr h="56330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Se desarrolla durante horas o días.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Se desarrolla durante días o una semana.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23837"/>
                  </a:ext>
                </a:extLst>
              </a:tr>
              <a:tr h="56330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Generalmente alerta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El cambio en el estado cognitivo es común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38653"/>
                  </a:ext>
                </a:extLst>
              </a:tr>
              <a:tr h="5633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Poliuria, polidipsia, pérdida de peso y deshidratación.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4245"/>
                  </a:ext>
                </a:extLst>
              </a:tr>
              <a:tr h="56330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Náuseas, vómitos y dolor abdominal.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A menudo se presenta junto con otras enfermedades agudas.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53462"/>
                  </a:ext>
                </a:extLst>
              </a:tr>
              <a:tr h="56330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Respiración de Kussmaul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endParaRPr lang="es-ES" sz="1800" b="0" i="0" u="none" strike="noStrike" dirty="0">
                        <a:solidFill>
                          <a:srgbClr val="383636"/>
                        </a:solidFill>
                        <a:effectLst/>
                        <a:latin typeface="Helvetica Neue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8076"/>
                  </a:ext>
                </a:extLst>
              </a:tr>
              <a:tr h="5633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383636"/>
                          </a:solidFill>
                          <a:effectLst/>
                          <a:latin typeface="Helvetica Neue"/>
                        </a:rPr>
                        <a:t>Un tercio de las emergencias hiperglucémicas tienen una presentación híbrida DKA-HHS 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15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26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2205</Words>
  <Application>Microsoft Office PowerPoint</Application>
  <PresentationFormat>Panorámica</PresentationFormat>
  <Paragraphs>258</Paragraphs>
  <Slides>26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AdvOT7b515deb</vt:lpstr>
      <vt:lpstr>AdvP7DA6</vt:lpstr>
      <vt:lpstr>Aptos</vt:lpstr>
      <vt:lpstr>Aptos Display</vt:lpstr>
      <vt:lpstr>Aptos Narrow</vt:lpstr>
      <vt:lpstr>Arial</vt:lpstr>
      <vt:lpstr>Calibri</vt:lpstr>
      <vt:lpstr>Consolas</vt:lpstr>
      <vt:lpstr>Courier New</vt:lpstr>
      <vt:lpstr>Courier New,monospace</vt:lpstr>
      <vt:lpstr>Helvetica Neue</vt:lpstr>
      <vt:lpstr>Open Sans</vt:lpstr>
      <vt:lpstr>Wingdings</vt:lpstr>
      <vt:lpstr>Tema de Office</vt:lpstr>
      <vt:lpstr>ACTUALIZACION EN EL MANEJO DE CETOACIDOSIS DIABETICA</vt:lpstr>
      <vt:lpstr>DEFINICIONES IMPORTANTES</vt:lpstr>
      <vt:lpstr>DEFINICIONES IMPORTANTES</vt:lpstr>
      <vt:lpstr>DEFINICIONES IMPORTANTES</vt:lpstr>
      <vt:lpstr>Presentación de PowerPoint</vt:lpstr>
      <vt:lpstr>Presentación de PowerPoint</vt:lpstr>
      <vt:lpstr>Variabilidad</vt:lpstr>
      <vt:lpstr>Factores de Riesgo de Crisis Hiperglicémica</vt:lpstr>
      <vt:lpstr>Presentación clínica </vt:lpstr>
      <vt:lpstr>Presentación de PowerPoint</vt:lpstr>
      <vt:lpstr>CRITERIOS DIAGNOSTICOS</vt:lpstr>
      <vt:lpstr>CRITERIOS DIAGNOSTICOS</vt:lpstr>
      <vt:lpstr>Presentación de PowerPoint</vt:lpstr>
      <vt:lpstr>Laboratorio</vt:lpstr>
      <vt:lpstr>Objetivos</vt:lpstr>
      <vt:lpstr>Objetivos</vt:lpstr>
      <vt:lpstr>Principios a considerar</vt:lpstr>
      <vt:lpstr>Presentación de PowerPoint</vt:lpstr>
      <vt:lpstr>Presentación de PowerPoint</vt:lpstr>
      <vt:lpstr>Presentación de PowerPoint</vt:lpstr>
      <vt:lpstr>Presentación de PowerPoint</vt:lpstr>
      <vt:lpstr>DEFINICIONES IMPORTANTES</vt:lpstr>
      <vt:lpstr>Formulas</vt:lpstr>
      <vt:lpstr>Presentación de PowerPoint</vt:lpstr>
      <vt:lpstr>Presentación de PowerPoint</vt:lpstr>
      <vt:lpstr>Criterios de 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David Urquizo</cp:lastModifiedBy>
  <cp:revision>1298</cp:revision>
  <dcterms:created xsi:type="dcterms:W3CDTF">2025-03-07T20:23:28Z</dcterms:created>
  <dcterms:modified xsi:type="dcterms:W3CDTF">2025-03-26T21:50:08Z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riptosClassAi">
    <vt:lpwstr>1-Uso Interno</vt:lpwstr>
  </property>
</Properties>
</file>